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73" r:id="rId3"/>
    <p:sldId id="256" r:id="rId4"/>
    <p:sldId id="274" r:id="rId5"/>
    <p:sldId id="275" r:id="rId6"/>
    <p:sldId id="257" r:id="rId7"/>
    <p:sldId id="258" r:id="rId8"/>
    <p:sldId id="259" r:id="rId9"/>
    <p:sldId id="294" r:id="rId10"/>
    <p:sldId id="260" r:id="rId11"/>
    <p:sldId id="295" r:id="rId12"/>
    <p:sldId id="261" r:id="rId13"/>
    <p:sldId id="262" r:id="rId14"/>
    <p:sldId id="263" r:id="rId15"/>
    <p:sldId id="264" r:id="rId16"/>
    <p:sldId id="265" r:id="rId17"/>
    <p:sldId id="278" r:id="rId18"/>
    <p:sldId id="279" r:id="rId19"/>
    <p:sldId id="280" r:id="rId20"/>
    <p:sldId id="282" r:id="rId21"/>
    <p:sldId id="283" r:id="rId22"/>
    <p:sldId id="285" r:id="rId23"/>
    <p:sldId id="284" r:id="rId24"/>
    <p:sldId id="286" r:id="rId25"/>
    <p:sldId id="287" r:id="rId26"/>
    <p:sldId id="281" r:id="rId27"/>
    <p:sldId id="266" r:id="rId28"/>
    <p:sldId id="267" r:id="rId29"/>
    <p:sldId id="268" r:id="rId30"/>
    <p:sldId id="269" r:id="rId31"/>
    <p:sldId id="270" r:id="rId32"/>
    <p:sldId id="290" r:id="rId33"/>
    <p:sldId id="271" r:id="rId34"/>
    <p:sldId id="276" r:id="rId35"/>
    <p:sldId id="277" r:id="rId36"/>
    <p:sldId id="293" r:id="rId37"/>
    <p:sldId id="288" r:id="rId38"/>
    <p:sldId id="289" r:id="rId39"/>
    <p:sldId id="291" r:id="rId40"/>
    <p:sldId id="292" r:id="rId4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FFFFCC"/>
    <a:srgbClr val="660066"/>
    <a:srgbClr val="FFFF99"/>
    <a:srgbClr val="FF66CC"/>
    <a:srgbClr val="99CCFF"/>
    <a:srgbClr val="CC99FF"/>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4" autoAdjust="0"/>
  </p:normalViewPr>
  <p:slideViewPr>
    <p:cSldViewPr>
      <p:cViewPr>
        <p:scale>
          <a:sx n="75" d="100"/>
          <a:sy n="75" d="100"/>
        </p:scale>
        <p:origin x="-1818" y="-3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B17A7A-BB59-4294-96E6-2E9F8F765BCF}" type="doc">
      <dgm:prSet loTypeId="urn:microsoft.com/office/officeart/2005/8/layout/orgChart1" loCatId="hierarchy" qsTypeId="urn:microsoft.com/office/officeart/2005/8/quickstyle/simple1" qsCatId="simple" csTypeId="urn:microsoft.com/office/officeart/2005/8/colors/accent4_5" csCatId="accent4" phldr="1"/>
      <dgm:spPr/>
      <dgm:t>
        <a:bodyPr/>
        <a:lstStyle/>
        <a:p>
          <a:endParaRPr lang="en-IN"/>
        </a:p>
      </dgm:t>
    </dgm:pt>
    <dgm:pt modelId="{7B437BF0-F826-4026-9D0F-26FE570F25A8}">
      <dgm:prSet phldrT="[Text]"/>
      <dgm:spPr/>
      <dgm:t>
        <a:bodyPr/>
        <a:lstStyle/>
        <a:p>
          <a:r>
            <a:rPr lang="en-US" dirty="0" smtClean="0"/>
            <a:t>Group</a:t>
          </a:r>
          <a:endParaRPr lang="en-IN" dirty="0"/>
        </a:p>
      </dgm:t>
    </dgm:pt>
    <dgm:pt modelId="{F506443E-BD33-4E9C-B56E-E63BCDFD0669}" type="parTrans" cxnId="{D593920C-A915-4EFA-9245-69844DFEBEC7}">
      <dgm:prSet/>
      <dgm:spPr/>
      <dgm:t>
        <a:bodyPr/>
        <a:lstStyle/>
        <a:p>
          <a:endParaRPr lang="en-IN"/>
        </a:p>
      </dgm:t>
    </dgm:pt>
    <dgm:pt modelId="{6572112D-16A1-4190-9A77-C1E9F62B6A99}" type="sibTrans" cxnId="{D593920C-A915-4EFA-9245-69844DFEBEC7}">
      <dgm:prSet/>
      <dgm:spPr/>
      <dgm:t>
        <a:bodyPr/>
        <a:lstStyle/>
        <a:p>
          <a:endParaRPr lang="en-IN"/>
        </a:p>
      </dgm:t>
    </dgm:pt>
    <dgm:pt modelId="{AE18C65B-9E48-459E-A4E4-225A38E69315}" type="asst">
      <dgm:prSet phldrT="[Text]"/>
      <dgm:spPr/>
      <dgm:t>
        <a:bodyPr/>
        <a:lstStyle/>
        <a:p>
          <a:r>
            <a:rPr lang="en-US" dirty="0" smtClean="0"/>
            <a:t>Formal Group</a:t>
          </a:r>
          <a:endParaRPr lang="en-IN" dirty="0"/>
        </a:p>
      </dgm:t>
    </dgm:pt>
    <dgm:pt modelId="{AF1C7A06-7C79-421E-A637-0114460DAABB}" type="parTrans" cxnId="{7C142E5D-3B3A-40B1-B815-A4A86C5C641D}">
      <dgm:prSet/>
      <dgm:spPr/>
      <dgm:t>
        <a:bodyPr/>
        <a:lstStyle/>
        <a:p>
          <a:endParaRPr lang="en-IN"/>
        </a:p>
      </dgm:t>
    </dgm:pt>
    <dgm:pt modelId="{2098F3AE-EF0E-45CF-9AA0-0986931C0E6D}" type="sibTrans" cxnId="{7C142E5D-3B3A-40B1-B815-A4A86C5C641D}">
      <dgm:prSet/>
      <dgm:spPr/>
      <dgm:t>
        <a:bodyPr/>
        <a:lstStyle/>
        <a:p>
          <a:endParaRPr lang="en-IN"/>
        </a:p>
      </dgm:t>
    </dgm:pt>
    <dgm:pt modelId="{E9B65264-EE32-4BE9-98C4-68CF0194953A}" type="asst">
      <dgm:prSet phldrT="[Text]"/>
      <dgm:spPr/>
      <dgm:t>
        <a:bodyPr/>
        <a:lstStyle/>
        <a:p>
          <a:r>
            <a:rPr lang="en-US" smtClean="0"/>
            <a:t>Command </a:t>
          </a:r>
          <a:r>
            <a:rPr lang="en-US" dirty="0" smtClean="0"/>
            <a:t>group</a:t>
          </a:r>
          <a:endParaRPr lang="en-IN" dirty="0"/>
        </a:p>
      </dgm:t>
    </dgm:pt>
    <dgm:pt modelId="{E988453E-5052-44D2-A9BC-40BDABF050EA}" type="parTrans" cxnId="{00B4A3A5-8C79-4BBC-B8C5-79C307C48863}">
      <dgm:prSet/>
      <dgm:spPr/>
      <dgm:t>
        <a:bodyPr/>
        <a:lstStyle/>
        <a:p>
          <a:endParaRPr lang="en-IN"/>
        </a:p>
      </dgm:t>
    </dgm:pt>
    <dgm:pt modelId="{3FBFE98C-4E5C-4D67-B4DE-B0488206E70C}" type="sibTrans" cxnId="{00B4A3A5-8C79-4BBC-B8C5-79C307C48863}">
      <dgm:prSet/>
      <dgm:spPr/>
      <dgm:t>
        <a:bodyPr/>
        <a:lstStyle/>
        <a:p>
          <a:endParaRPr lang="en-IN"/>
        </a:p>
      </dgm:t>
    </dgm:pt>
    <dgm:pt modelId="{883606C8-AD27-46F1-9909-DD00FEC29FC3}" type="asst">
      <dgm:prSet phldrT="[Text]"/>
      <dgm:spPr/>
      <dgm:t>
        <a:bodyPr/>
        <a:lstStyle/>
        <a:p>
          <a:r>
            <a:rPr lang="en-US" dirty="0" smtClean="0"/>
            <a:t>Task group</a:t>
          </a:r>
          <a:endParaRPr lang="en-IN" dirty="0"/>
        </a:p>
      </dgm:t>
    </dgm:pt>
    <dgm:pt modelId="{48A33447-F895-499F-A7A9-FCCB48BC0715}" type="parTrans" cxnId="{60986755-D031-409C-B7AC-99637C37104E}">
      <dgm:prSet/>
      <dgm:spPr/>
      <dgm:t>
        <a:bodyPr/>
        <a:lstStyle/>
        <a:p>
          <a:endParaRPr lang="en-IN"/>
        </a:p>
      </dgm:t>
    </dgm:pt>
    <dgm:pt modelId="{71587D19-CB90-41E0-A7AF-0515D237FD95}" type="sibTrans" cxnId="{60986755-D031-409C-B7AC-99637C37104E}">
      <dgm:prSet/>
      <dgm:spPr/>
      <dgm:t>
        <a:bodyPr/>
        <a:lstStyle/>
        <a:p>
          <a:endParaRPr lang="en-IN"/>
        </a:p>
      </dgm:t>
    </dgm:pt>
    <dgm:pt modelId="{B41F8717-EF94-45D8-9922-030CCC87A301}" type="asst">
      <dgm:prSet phldrT="[Text]"/>
      <dgm:spPr/>
      <dgm:t>
        <a:bodyPr/>
        <a:lstStyle/>
        <a:p>
          <a:r>
            <a:rPr lang="en-US" dirty="0" smtClean="0"/>
            <a:t>Project group</a:t>
          </a:r>
          <a:endParaRPr lang="en-IN" dirty="0"/>
        </a:p>
      </dgm:t>
    </dgm:pt>
    <dgm:pt modelId="{129B977F-C481-4AB8-AC6D-E1E5CE5D85C3}" type="parTrans" cxnId="{71C7AE11-D2CF-4794-9AB0-008AD133B591}">
      <dgm:prSet/>
      <dgm:spPr/>
      <dgm:t>
        <a:bodyPr/>
        <a:lstStyle/>
        <a:p>
          <a:endParaRPr lang="en-IN"/>
        </a:p>
      </dgm:t>
    </dgm:pt>
    <dgm:pt modelId="{B969B73B-7218-43B0-9CEB-EA1F56EA103B}" type="sibTrans" cxnId="{71C7AE11-D2CF-4794-9AB0-008AD133B591}">
      <dgm:prSet/>
      <dgm:spPr/>
      <dgm:t>
        <a:bodyPr/>
        <a:lstStyle/>
        <a:p>
          <a:endParaRPr lang="en-IN"/>
        </a:p>
      </dgm:t>
    </dgm:pt>
    <dgm:pt modelId="{5E0B7663-5990-4682-86B6-5A6D1E4AAF53}" type="asst">
      <dgm:prSet phldrT="[Text]"/>
      <dgm:spPr/>
      <dgm:t>
        <a:bodyPr/>
        <a:lstStyle/>
        <a:p>
          <a:r>
            <a:rPr lang="en-US" dirty="0" smtClean="0"/>
            <a:t>Committees</a:t>
          </a:r>
          <a:endParaRPr lang="en-IN" dirty="0"/>
        </a:p>
      </dgm:t>
    </dgm:pt>
    <dgm:pt modelId="{173F6642-530C-4556-A5CA-78BA1C22B8C4}" type="parTrans" cxnId="{6CB1945C-C439-4F45-B403-79F380859432}">
      <dgm:prSet/>
      <dgm:spPr/>
      <dgm:t>
        <a:bodyPr/>
        <a:lstStyle/>
        <a:p>
          <a:endParaRPr lang="en-IN"/>
        </a:p>
      </dgm:t>
    </dgm:pt>
    <dgm:pt modelId="{CF54F89A-D1A3-4EC3-8367-AEFAE7F20055}" type="sibTrans" cxnId="{6CB1945C-C439-4F45-B403-79F380859432}">
      <dgm:prSet/>
      <dgm:spPr/>
      <dgm:t>
        <a:bodyPr/>
        <a:lstStyle/>
        <a:p>
          <a:endParaRPr lang="en-IN"/>
        </a:p>
      </dgm:t>
    </dgm:pt>
    <dgm:pt modelId="{1C035910-F4E5-4902-8BBD-C3F06B1DC046}" type="asst">
      <dgm:prSet phldrT="[Text]"/>
      <dgm:spPr/>
      <dgm:t>
        <a:bodyPr/>
        <a:lstStyle/>
        <a:p>
          <a:r>
            <a:rPr lang="en-US" dirty="0" smtClean="0"/>
            <a:t>Informal Group</a:t>
          </a:r>
          <a:endParaRPr lang="en-IN" dirty="0"/>
        </a:p>
      </dgm:t>
    </dgm:pt>
    <dgm:pt modelId="{127D2C11-C3EE-40EC-9943-8231E1855ED1}" type="parTrans" cxnId="{86C32CFB-99C2-428C-8D70-7EC8A4702C6B}">
      <dgm:prSet/>
      <dgm:spPr/>
      <dgm:t>
        <a:bodyPr/>
        <a:lstStyle/>
        <a:p>
          <a:endParaRPr lang="en-IN"/>
        </a:p>
      </dgm:t>
    </dgm:pt>
    <dgm:pt modelId="{1444F59A-F50D-4289-879E-68E79DB381EB}" type="sibTrans" cxnId="{86C32CFB-99C2-428C-8D70-7EC8A4702C6B}">
      <dgm:prSet/>
      <dgm:spPr/>
      <dgm:t>
        <a:bodyPr/>
        <a:lstStyle/>
        <a:p>
          <a:endParaRPr lang="en-IN"/>
        </a:p>
      </dgm:t>
    </dgm:pt>
    <dgm:pt modelId="{0322C185-B5CB-4259-92A7-E92796D938B2}" type="asst">
      <dgm:prSet phldrT="[Text]"/>
      <dgm:spPr/>
      <dgm:t>
        <a:bodyPr/>
        <a:lstStyle/>
        <a:p>
          <a:r>
            <a:rPr lang="en-US" dirty="0" smtClean="0"/>
            <a:t>Friendship group</a:t>
          </a:r>
          <a:endParaRPr lang="en-IN" dirty="0"/>
        </a:p>
      </dgm:t>
    </dgm:pt>
    <dgm:pt modelId="{C01A1838-AA25-4408-8FF8-67310F49F767}" type="parTrans" cxnId="{CFC92D3A-E594-4FBE-89A1-807EC7025069}">
      <dgm:prSet/>
      <dgm:spPr/>
      <dgm:t>
        <a:bodyPr/>
        <a:lstStyle/>
        <a:p>
          <a:endParaRPr lang="en-IN"/>
        </a:p>
      </dgm:t>
    </dgm:pt>
    <dgm:pt modelId="{06EF2C52-5AAA-4EDA-A5EE-2D61AEB12BB9}" type="sibTrans" cxnId="{CFC92D3A-E594-4FBE-89A1-807EC7025069}">
      <dgm:prSet/>
      <dgm:spPr/>
      <dgm:t>
        <a:bodyPr/>
        <a:lstStyle/>
        <a:p>
          <a:endParaRPr lang="en-IN"/>
        </a:p>
      </dgm:t>
    </dgm:pt>
    <dgm:pt modelId="{028D303B-16B4-49C6-A6F4-39AEFCC6A49A}" type="asst">
      <dgm:prSet phldrT="[Text]"/>
      <dgm:spPr/>
      <dgm:t>
        <a:bodyPr/>
        <a:lstStyle/>
        <a:p>
          <a:r>
            <a:rPr lang="en-US" dirty="0" smtClean="0"/>
            <a:t>Interest group</a:t>
          </a:r>
          <a:endParaRPr lang="en-IN" dirty="0"/>
        </a:p>
      </dgm:t>
    </dgm:pt>
    <dgm:pt modelId="{96B672E5-895F-4748-8180-00459C586062}" type="parTrans" cxnId="{F239DEDE-6C08-4ADE-9AD7-9704F02B176C}">
      <dgm:prSet/>
      <dgm:spPr/>
      <dgm:t>
        <a:bodyPr/>
        <a:lstStyle/>
        <a:p>
          <a:endParaRPr lang="en-IN"/>
        </a:p>
      </dgm:t>
    </dgm:pt>
    <dgm:pt modelId="{B345825C-DE80-4D19-872B-DD080BCA1E3E}" type="sibTrans" cxnId="{F239DEDE-6C08-4ADE-9AD7-9704F02B176C}">
      <dgm:prSet/>
      <dgm:spPr/>
      <dgm:t>
        <a:bodyPr/>
        <a:lstStyle/>
        <a:p>
          <a:endParaRPr lang="en-IN"/>
        </a:p>
      </dgm:t>
    </dgm:pt>
    <dgm:pt modelId="{FD311290-60B4-4E94-A9ED-FBD9210D2A6D}" type="asst">
      <dgm:prSet phldrT="[Text]"/>
      <dgm:spPr/>
      <dgm:t>
        <a:bodyPr/>
        <a:lstStyle/>
        <a:p>
          <a:r>
            <a:rPr lang="en-US" dirty="0" smtClean="0"/>
            <a:t>Reference group</a:t>
          </a:r>
          <a:endParaRPr lang="en-IN" dirty="0"/>
        </a:p>
      </dgm:t>
    </dgm:pt>
    <dgm:pt modelId="{EAE581E4-F3E1-4CE1-AD45-B3B16A31F518}" type="parTrans" cxnId="{AC924662-439D-483A-A9C2-6EEB279FDB7D}">
      <dgm:prSet/>
      <dgm:spPr/>
      <dgm:t>
        <a:bodyPr/>
        <a:lstStyle/>
        <a:p>
          <a:endParaRPr lang="en-IN"/>
        </a:p>
      </dgm:t>
    </dgm:pt>
    <dgm:pt modelId="{4EADCF90-F2F4-4DE2-B8D2-91D724167B84}" type="sibTrans" cxnId="{AC924662-439D-483A-A9C2-6EEB279FDB7D}">
      <dgm:prSet/>
      <dgm:spPr/>
      <dgm:t>
        <a:bodyPr/>
        <a:lstStyle/>
        <a:p>
          <a:endParaRPr lang="en-IN"/>
        </a:p>
      </dgm:t>
    </dgm:pt>
    <dgm:pt modelId="{787F4392-ACBC-4109-A4A0-7D519D68D976}" type="asst">
      <dgm:prSet phldrT="[Text]"/>
      <dgm:spPr/>
      <dgm:t>
        <a:bodyPr/>
        <a:lstStyle/>
        <a:p>
          <a:r>
            <a:rPr lang="en-US" dirty="0" smtClean="0"/>
            <a:t>Membership</a:t>
          </a:r>
          <a:endParaRPr lang="en-IN" dirty="0"/>
        </a:p>
      </dgm:t>
    </dgm:pt>
    <dgm:pt modelId="{1C060EF5-26BD-4A40-824A-B6B231F35DE0}" type="parTrans" cxnId="{81C3C895-1D9E-4091-9AF4-E3DC7BE5307E}">
      <dgm:prSet/>
      <dgm:spPr/>
      <dgm:t>
        <a:bodyPr/>
        <a:lstStyle/>
        <a:p>
          <a:endParaRPr lang="en-IN"/>
        </a:p>
      </dgm:t>
    </dgm:pt>
    <dgm:pt modelId="{6267FD85-8EC3-4FE8-94C3-5CDEE4B94655}" type="sibTrans" cxnId="{81C3C895-1D9E-4091-9AF4-E3DC7BE5307E}">
      <dgm:prSet/>
      <dgm:spPr/>
      <dgm:t>
        <a:bodyPr/>
        <a:lstStyle/>
        <a:p>
          <a:endParaRPr lang="en-IN"/>
        </a:p>
      </dgm:t>
    </dgm:pt>
    <dgm:pt modelId="{6B4EC806-7167-41B3-AFEE-DD66C2BE46ED}" type="pres">
      <dgm:prSet presAssocID="{FFB17A7A-BB59-4294-96E6-2E9F8F765BCF}" presName="hierChild1" presStyleCnt="0">
        <dgm:presLayoutVars>
          <dgm:orgChart val="1"/>
          <dgm:chPref val="1"/>
          <dgm:dir/>
          <dgm:animOne val="branch"/>
          <dgm:animLvl val="lvl"/>
          <dgm:resizeHandles/>
        </dgm:presLayoutVars>
      </dgm:prSet>
      <dgm:spPr/>
      <dgm:t>
        <a:bodyPr/>
        <a:lstStyle/>
        <a:p>
          <a:endParaRPr lang="en-IN"/>
        </a:p>
      </dgm:t>
    </dgm:pt>
    <dgm:pt modelId="{99B955A4-A548-4F9F-B0E8-F310031A91BD}" type="pres">
      <dgm:prSet presAssocID="{7B437BF0-F826-4026-9D0F-26FE570F25A8}" presName="hierRoot1" presStyleCnt="0">
        <dgm:presLayoutVars>
          <dgm:hierBranch val="init"/>
        </dgm:presLayoutVars>
      </dgm:prSet>
      <dgm:spPr/>
    </dgm:pt>
    <dgm:pt modelId="{5E4B796A-E95E-47DF-97F9-5CCC26B8E8CF}" type="pres">
      <dgm:prSet presAssocID="{7B437BF0-F826-4026-9D0F-26FE570F25A8}" presName="rootComposite1" presStyleCnt="0"/>
      <dgm:spPr/>
    </dgm:pt>
    <dgm:pt modelId="{41769AB2-B6FF-4E48-BFBD-34B3C6C4FE99}" type="pres">
      <dgm:prSet presAssocID="{7B437BF0-F826-4026-9D0F-26FE570F25A8}" presName="rootText1" presStyleLbl="node0" presStyleIdx="0" presStyleCnt="1">
        <dgm:presLayoutVars>
          <dgm:chPref val="3"/>
        </dgm:presLayoutVars>
      </dgm:prSet>
      <dgm:spPr/>
      <dgm:t>
        <a:bodyPr/>
        <a:lstStyle/>
        <a:p>
          <a:endParaRPr lang="en-IN"/>
        </a:p>
      </dgm:t>
    </dgm:pt>
    <dgm:pt modelId="{D039AA1A-9A63-433A-8F72-E0FCB092E065}" type="pres">
      <dgm:prSet presAssocID="{7B437BF0-F826-4026-9D0F-26FE570F25A8}" presName="rootConnector1" presStyleLbl="node1" presStyleIdx="0" presStyleCnt="0"/>
      <dgm:spPr/>
      <dgm:t>
        <a:bodyPr/>
        <a:lstStyle/>
        <a:p>
          <a:endParaRPr lang="en-IN"/>
        </a:p>
      </dgm:t>
    </dgm:pt>
    <dgm:pt modelId="{505E1BFA-CAF0-4A2C-BED0-4AF8B301F4CD}" type="pres">
      <dgm:prSet presAssocID="{7B437BF0-F826-4026-9D0F-26FE570F25A8}" presName="hierChild2" presStyleCnt="0"/>
      <dgm:spPr/>
    </dgm:pt>
    <dgm:pt modelId="{9883054D-10E9-4021-BC55-925C95160F54}" type="pres">
      <dgm:prSet presAssocID="{7B437BF0-F826-4026-9D0F-26FE570F25A8}" presName="hierChild3" presStyleCnt="0"/>
      <dgm:spPr/>
    </dgm:pt>
    <dgm:pt modelId="{38C41C7B-64D7-4BDD-B140-C260850B93A8}" type="pres">
      <dgm:prSet presAssocID="{AF1C7A06-7C79-421E-A637-0114460DAABB}" presName="Name111" presStyleLbl="parChTrans1D2" presStyleIdx="0" presStyleCnt="2"/>
      <dgm:spPr/>
      <dgm:t>
        <a:bodyPr/>
        <a:lstStyle/>
        <a:p>
          <a:endParaRPr lang="en-IN"/>
        </a:p>
      </dgm:t>
    </dgm:pt>
    <dgm:pt modelId="{7327D9C1-F2BE-4092-B4B9-D16018D0D166}" type="pres">
      <dgm:prSet presAssocID="{AE18C65B-9E48-459E-A4E4-225A38E69315}" presName="hierRoot3" presStyleCnt="0">
        <dgm:presLayoutVars>
          <dgm:hierBranch val="init"/>
        </dgm:presLayoutVars>
      </dgm:prSet>
      <dgm:spPr/>
    </dgm:pt>
    <dgm:pt modelId="{3F1132AA-2FA2-43C3-8B46-94C9C321997F}" type="pres">
      <dgm:prSet presAssocID="{AE18C65B-9E48-459E-A4E4-225A38E69315}" presName="rootComposite3" presStyleCnt="0"/>
      <dgm:spPr/>
    </dgm:pt>
    <dgm:pt modelId="{BCB76400-BB1F-43D8-AA64-BFF070EAE0A1}" type="pres">
      <dgm:prSet presAssocID="{AE18C65B-9E48-459E-A4E4-225A38E69315}" presName="rootText3" presStyleLbl="asst1" presStyleIdx="0" presStyleCnt="10">
        <dgm:presLayoutVars>
          <dgm:chPref val="3"/>
        </dgm:presLayoutVars>
      </dgm:prSet>
      <dgm:spPr/>
      <dgm:t>
        <a:bodyPr/>
        <a:lstStyle/>
        <a:p>
          <a:endParaRPr lang="en-IN"/>
        </a:p>
      </dgm:t>
    </dgm:pt>
    <dgm:pt modelId="{49686998-72B6-438F-A5AF-FCF04609FF32}" type="pres">
      <dgm:prSet presAssocID="{AE18C65B-9E48-459E-A4E4-225A38E69315}" presName="rootConnector3" presStyleLbl="asst1" presStyleIdx="0" presStyleCnt="10"/>
      <dgm:spPr/>
      <dgm:t>
        <a:bodyPr/>
        <a:lstStyle/>
        <a:p>
          <a:endParaRPr lang="en-IN"/>
        </a:p>
      </dgm:t>
    </dgm:pt>
    <dgm:pt modelId="{0909DAB4-5A4F-4D62-91C6-9779572063B4}" type="pres">
      <dgm:prSet presAssocID="{AE18C65B-9E48-459E-A4E4-225A38E69315}" presName="hierChild6" presStyleCnt="0"/>
      <dgm:spPr/>
    </dgm:pt>
    <dgm:pt modelId="{0812BB34-22DD-4C00-8028-32EAF0F3564A}" type="pres">
      <dgm:prSet presAssocID="{AE18C65B-9E48-459E-A4E4-225A38E69315}" presName="hierChild7" presStyleCnt="0"/>
      <dgm:spPr/>
    </dgm:pt>
    <dgm:pt modelId="{7DA365D5-6707-4998-8E63-7CFAA24CBBB0}" type="pres">
      <dgm:prSet presAssocID="{E988453E-5052-44D2-A9BC-40BDABF050EA}" presName="Name111" presStyleLbl="parChTrans1D3" presStyleIdx="0" presStyleCnt="8"/>
      <dgm:spPr/>
      <dgm:t>
        <a:bodyPr/>
        <a:lstStyle/>
        <a:p>
          <a:endParaRPr lang="en-IN"/>
        </a:p>
      </dgm:t>
    </dgm:pt>
    <dgm:pt modelId="{A656C64B-D967-470E-9020-1FA271EEAD11}" type="pres">
      <dgm:prSet presAssocID="{E9B65264-EE32-4BE9-98C4-68CF0194953A}" presName="hierRoot3" presStyleCnt="0">
        <dgm:presLayoutVars>
          <dgm:hierBranch val="init"/>
        </dgm:presLayoutVars>
      </dgm:prSet>
      <dgm:spPr/>
    </dgm:pt>
    <dgm:pt modelId="{B562FF9F-5AFF-4273-B2AB-C069D857D8D7}" type="pres">
      <dgm:prSet presAssocID="{E9B65264-EE32-4BE9-98C4-68CF0194953A}" presName="rootComposite3" presStyleCnt="0"/>
      <dgm:spPr/>
    </dgm:pt>
    <dgm:pt modelId="{E4937471-E0EE-4401-B403-9D62005B7AFD}" type="pres">
      <dgm:prSet presAssocID="{E9B65264-EE32-4BE9-98C4-68CF0194953A}" presName="rootText3" presStyleLbl="asst1" presStyleIdx="1" presStyleCnt="10">
        <dgm:presLayoutVars>
          <dgm:chPref val="3"/>
        </dgm:presLayoutVars>
      </dgm:prSet>
      <dgm:spPr/>
      <dgm:t>
        <a:bodyPr/>
        <a:lstStyle/>
        <a:p>
          <a:endParaRPr lang="en-IN"/>
        </a:p>
      </dgm:t>
    </dgm:pt>
    <dgm:pt modelId="{BEA9B1AC-F0B7-46B4-8CA9-F324131BA85D}" type="pres">
      <dgm:prSet presAssocID="{E9B65264-EE32-4BE9-98C4-68CF0194953A}" presName="rootConnector3" presStyleLbl="asst1" presStyleIdx="1" presStyleCnt="10"/>
      <dgm:spPr/>
      <dgm:t>
        <a:bodyPr/>
        <a:lstStyle/>
        <a:p>
          <a:endParaRPr lang="en-IN"/>
        </a:p>
      </dgm:t>
    </dgm:pt>
    <dgm:pt modelId="{D906C99A-5101-4B18-8DCB-759E4ACBB055}" type="pres">
      <dgm:prSet presAssocID="{E9B65264-EE32-4BE9-98C4-68CF0194953A}" presName="hierChild6" presStyleCnt="0"/>
      <dgm:spPr/>
    </dgm:pt>
    <dgm:pt modelId="{D323C384-6276-4CBC-BAD0-1C445EE56348}" type="pres">
      <dgm:prSet presAssocID="{E9B65264-EE32-4BE9-98C4-68CF0194953A}" presName="hierChild7" presStyleCnt="0"/>
      <dgm:spPr/>
    </dgm:pt>
    <dgm:pt modelId="{0F04B480-2F8F-44D4-ACCA-CBFCE4BF6157}" type="pres">
      <dgm:prSet presAssocID="{48A33447-F895-499F-A7A9-FCCB48BC0715}" presName="Name111" presStyleLbl="parChTrans1D3" presStyleIdx="1" presStyleCnt="8"/>
      <dgm:spPr/>
      <dgm:t>
        <a:bodyPr/>
        <a:lstStyle/>
        <a:p>
          <a:endParaRPr lang="en-IN"/>
        </a:p>
      </dgm:t>
    </dgm:pt>
    <dgm:pt modelId="{26DB4D45-498F-4B3A-99C1-C943A24B12C6}" type="pres">
      <dgm:prSet presAssocID="{883606C8-AD27-46F1-9909-DD00FEC29FC3}" presName="hierRoot3" presStyleCnt="0">
        <dgm:presLayoutVars>
          <dgm:hierBranch val="init"/>
        </dgm:presLayoutVars>
      </dgm:prSet>
      <dgm:spPr/>
    </dgm:pt>
    <dgm:pt modelId="{0B6026EF-0316-41F4-B660-E65CC83B9C31}" type="pres">
      <dgm:prSet presAssocID="{883606C8-AD27-46F1-9909-DD00FEC29FC3}" presName="rootComposite3" presStyleCnt="0"/>
      <dgm:spPr/>
    </dgm:pt>
    <dgm:pt modelId="{E84C5307-9A5B-418F-9602-A0F12CA00D70}" type="pres">
      <dgm:prSet presAssocID="{883606C8-AD27-46F1-9909-DD00FEC29FC3}" presName="rootText3" presStyleLbl="asst1" presStyleIdx="2" presStyleCnt="10">
        <dgm:presLayoutVars>
          <dgm:chPref val="3"/>
        </dgm:presLayoutVars>
      </dgm:prSet>
      <dgm:spPr/>
      <dgm:t>
        <a:bodyPr/>
        <a:lstStyle/>
        <a:p>
          <a:endParaRPr lang="en-IN"/>
        </a:p>
      </dgm:t>
    </dgm:pt>
    <dgm:pt modelId="{EC6A7062-F111-48D0-ACC3-8B477411B886}" type="pres">
      <dgm:prSet presAssocID="{883606C8-AD27-46F1-9909-DD00FEC29FC3}" presName="rootConnector3" presStyleLbl="asst1" presStyleIdx="2" presStyleCnt="10"/>
      <dgm:spPr/>
      <dgm:t>
        <a:bodyPr/>
        <a:lstStyle/>
        <a:p>
          <a:endParaRPr lang="en-IN"/>
        </a:p>
      </dgm:t>
    </dgm:pt>
    <dgm:pt modelId="{F4900EE5-7B01-4C26-8FA1-93297B6EF7AE}" type="pres">
      <dgm:prSet presAssocID="{883606C8-AD27-46F1-9909-DD00FEC29FC3}" presName="hierChild6" presStyleCnt="0"/>
      <dgm:spPr/>
    </dgm:pt>
    <dgm:pt modelId="{D9D2B27B-2B4E-4F3A-BE29-99231782B222}" type="pres">
      <dgm:prSet presAssocID="{883606C8-AD27-46F1-9909-DD00FEC29FC3}" presName="hierChild7" presStyleCnt="0"/>
      <dgm:spPr/>
    </dgm:pt>
    <dgm:pt modelId="{1708C9DF-9C0C-485E-9E10-02CF8EC6E15A}" type="pres">
      <dgm:prSet presAssocID="{129B977F-C481-4AB8-AC6D-E1E5CE5D85C3}" presName="Name111" presStyleLbl="parChTrans1D3" presStyleIdx="2" presStyleCnt="8"/>
      <dgm:spPr/>
      <dgm:t>
        <a:bodyPr/>
        <a:lstStyle/>
        <a:p>
          <a:endParaRPr lang="en-IN"/>
        </a:p>
      </dgm:t>
    </dgm:pt>
    <dgm:pt modelId="{CB37F176-78BE-4A69-9AD6-B97668C68872}" type="pres">
      <dgm:prSet presAssocID="{B41F8717-EF94-45D8-9922-030CCC87A301}" presName="hierRoot3" presStyleCnt="0">
        <dgm:presLayoutVars>
          <dgm:hierBranch val="init"/>
        </dgm:presLayoutVars>
      </dgm:prSet>
      <dgm:spPr/>
    </dgm:pt>
    <dgm:pt modelId="{4A3602F9-E224-448C-A84C-9562496E20A2}" type="pres">
      <dgm:prSet presAssocID="{B41F8717-EF94-45D8-9922-030CCC87A301}" presName="rootComposite3" presStyleCnt="0"/>
      <dgm:spPr/>
    </dgm:pt>
    <dgm:pt modelId="{4BDAC14D-A423-4975-8C68-7F682ACA0595}" type="pres">
      <dgm:prSet presAssocID="{B41F8717-EF94-45D8-9922-030CCC87A301}" presName="rootText3" presStyleLbl="asst1" presStyleIdx="3" presStyleCnt="10">
        <dgm:presLayoutVars>
          <dgm:chPref val="3"/>
        </dgm:presLayoutVars>
      </dgm:prSet>
      <dgm:spPr/>
      <dgm:t>
        <a:bodyPr/>
        <a:lstStyle/>
        <a:p>
          <a:endParaRPr lang="en-IN"/>
        </a:p>
      </dgm:t>
    </dgm:pt>
    <dgm:pt modelId="{202AF753-B1B0-4AA7-9CC9-5056B20136CE}" type="pres">
      <dgm:prSet presAssocID="{B41F8717-EF94-45D8-9922-030CCC87A301}" presName="rootConnector3" presStyleLbl="asst1" presStyleIdx="3" presStyleCnt="10"/>
      <dgm:spPr/>
      <dgm:t>
        <a:bodyPr/>
        <a:lstStyle/>
        <a:p>
          <a:endParaRPr lang="en-IN"/>
        </a:p>
      </dgm:t>
    </dgm:pt>
    <dgm:pt modelId="{246177D4-09CD-42E9-9179-4A3829BDAC32}" type="pres">
      <dgm:prSet presAssocID="{B41F8717-EF94-45D8-9922-030CCC87A301}" presName="hierChild6" presStyleCnt="0"/>
      <dgm:spPr/>
    </dgm:pt>
    <dgm:pt modelId="{FD31D0B4-4227-42FB-9558-D00456010D5D}" type="pres">
      <dgm:prSet presAssocID="{B41F8717-EF94-45D8-9922-030CCC87A301}" presName="hierChild7" presStyleCnt="0"/>
      <dgm:spPr/>
    </dgm:pt>
    <dgm:pt modelId="{39523853-A6A5-4F89-B8A2-7EC6F8AB9E0F}" type="pres">
      <dgm:prSet presAssocID="{173F6642-530C-4556-A5CA-78BA1C22B8C4}" presName="Name111" presStyleLbl="parChTrans1D3" presStyleIdx="3" presStyleCnt="8"/>
      <dgm:spPr/>
      <dgm:t>
        <a:bodyPr/>
        <a:lstStyle/>
        <a:p>
          <a:endParaRPr lang="en-IN"/>
        </a:p>
      </dgm:t>
    </dgm:pt>
    <dgm:pt modelId="{BC6471C3-A29D-4FE1-A54D-ED151203530F}" type="pres">
      <dgm:prSet presAssocID="{5E0B7663-5990-4682-86B6-5A6D1E4AAF53}" presName="hierRoot3" presStyleCnt="0">
        <dgm:presLayoutVars>
          <dgm:hierBranch val="init"/>
        </dgm:presLayoutVars>
      </dgm:prSet>
      <dgm:spPr/>
    </dgm:pt>
    <dgm:pt modelId="{DF6F4FBC-2DD8-4490-86D5-DFBE8C14D212}" type="pres">
      <dgm:prSet presAssocID="{5E0B7663-5990-4682-86B6-5A6D1E4AAF53}" presName="rootComposite3" presStyleCnt="0"/>
      <dgm:spPr/>
    </dgm:pt>
    <dgm:pt modelId="{0A646585-D7DF-4F0B-A7BA-930CA9AF5E35}" type="pres">
      <dgm:prSet presAssocID="{5E0B7663-5990-4682-86B6-5A6D1E4AAF53}" presName="rootText3" presStyleLbl="asst1" presStyleIdx="4" presStyleCnt="10">
        <dgm:presLayoutVars>
          <dgm:chPref val="3"/>
        </dgm:presLayoutVars>
      </dgm:prSet>
      <dgm:spPr/>
      <dgm:t>
        <a:bodyPr/>
        <a:lstStyle/>
        <a:p>
          <a:endParaRPr lang="en-IN"/>
        </a:p>
      </dgm:t>
    </dgm:pt>
    <dgm:pt modelId="{A06C2D70-9E04-4E28-9B75-4E8A55C70070}" type="pres">
      <dgm:prSet presAssocID="{5E0B7663-5990-4682-86B6-5A6D1E4AAF53}" presName="rootConnector3" presStyleLbl="asst1" presStyleIdx="4" presStyleCnt="10"/>
      <dgm:spPr/>
      <dgm:t>
        <a:bodyPr/>
        <a:lstStyle/>
        <a:p>
          <a:endParaRPr lang="en-IN"/>
        </a:p>
      </dgm:t>
    </dgm:pt>
    <dgm:pt modelId="{B7FC4A11-D37D-41A7-BD43-3AED6C2500E6}" type="pres">
      <dgm:prSet presAssocID="{5E0B7663-5990-4682-86B6-5A6D1E4AAF53}" presName="hierChild6" presStyleCnt="0"/>
      <dgm:spPr/>
    </dgm:pt>
    <dgm:pt modelId="{AAD6B8FC-35CF-45FC-8513-8E6CCCC7B79B}" type="pres">
      <dgm:prSet presAssocID="{5E0B7663-5990-4682-86B6-5A6D1E4AAF53}" presName="hierChild7" presStyleCnt="0"/>
      <dgm:spPr/>
    </dgm:pt>
    <dgm:pt modelId="{42CCDE59-A563-4962-8F0F-329647EC6AE1}" type="pres">
      <dgm:prSet presAssocID="{127D2C11-C3EE-40EC-9943-8231E1855ED1}" presName="Name111" presStyleLbl="parChTrans1D2" presStyleIdx="1" presStyleCnt="2"/>
      <dgm:spPr/>
      <dgm:t>
        <a:bodyPr/>
        <a:lstStyle/>
        <a:p>
          <a:endParaRPr lang="en-IN"/>
        </a:p>
      </dgm:t>
    </dgm:pt>
    <dgm:pt modelId="{D385F15E-6195-4332-9D18-4E80C82DC3FA}" type="pres">
      <dgm:prSet presAssocID="{1C035910-F4E5-4902-8BBD-C3F06B1DC046}" presName="hierRoot3" presStyleCnt="0">
        <dgm:presLayoutVars>
          <dgm:hierBranch val="init"/>
        </dgm:presLayoutVars>
      </dgm:prSet>
      <dgm:spPr/>
    </dgm:pt>
    <dgm:pt modelId="{EE2C73E6-9262-451B-A9CB-927D747085A7}" type="pres">
      <dgm:prSet presAssocID="{1C035910-F4E5-4902-8BBD-C3F06B1DC046}" presName="rootComposite3" presStyleCnt="0"/>
      <dgm:spPr/>
    </dgm:pt>
    <dgm:pt modelId="{3BB1E8DB-446B-4B73-A37B-3878C686C9B0}" type="pres">
      <dgm:prSet presAssocID="{1C035910-F4E5-4902-8BBD-C3F06B1DC046}" presName="rootText3" presStyleLbl="asst1" presStyleIdx="5" presStyleCnt="10">
        <dgm:presLayoutVars>
          <dgm:chPref val="3"/>
        </dgm:presLayoutVars>
      </dgm:prSet>
      <dgm:spPr/>
      <dgm:t>
        <a:bodyPr/>
        <a:lstStyle/>
        <a:p>
          <a:endParaRPr lang="en-IN"/>
        </a:p>
      </dgm:t>
    </dgm:pt>
    <dgm:pt modelId="{B87A9584-2736-47BF-A9C4-E9CCDAFF8454}" type="pres">
      <dgm:prSet presAssocID="{1C035910-F4E5-4902-8BBD-C3F06B1DC046}" presName="rootConnector3" presStyleLbl="asst1" presStyleIdx="5" presStyleCnt="10"/>
      <dgm:spPr/>
      <dgm:t>
        <a:bodyPr/>
        <a:lstStyle/>
        <a:p>
          <a:endParaRPr lang="en-IN"/>
        </a:p>
      </dgm:t>
    </dgm:pt>
    <dgm:pt modelId="{3225812B-B0A1-42CE-BDA7-09909747E353}" type="pres">
      <dgm:prSet presAssocID="{1C035910-F4E5-4902-8BBD-C3F06B1DC046}" presName="hierChild6" presStyleCnt="0"/>
      <dgm:spPr/>
    </dgm:pt>
    <dgm:pt modelId="{936A4F33-04C3-4D3B-B6EA-A94878E57071}" type="pres">
      <dgm:prSet presAssocID="{1C035910-F4E5-4902-8BBD-C3F06B1DC046}" presName="hierChild7" presStyleCnt="0"/>
      <dgm:spPr/>
    </dgm:pt>
    <dgm:pt modelId="{073009B8-E932-49EC-98A5-DA0682CE926C}" type="pres">
      <dgm:prSet presAssocID="{C01A1838-AA25-4408-8FF8-67310F49F767}" presName="Name111" presStyleLbl="parChTrans1D3" presStyleIdx="4" presStyleCnt="8"/>
      <dgm:spPr/>
      <dgm:t>
        <a:bodyPr/>
        <a:lstStyle/>
        <a:p>
          <a:endParaRPr lang="en-IN"/>
        </a:p>
      </dgm:t>
    </dgm:pt>
    <dgm:pt modelId="{53BA179B-8A68-4CBF-BD90-17059C390FBD}" type="pres">
      <dgm:prSet presAssocID="{0322C185-B5CB-4259-92A7-E92796D938B2}" presName="hierRoot3" presStyleCnt="0">
        <dgm:presLayoutVars>
          <dgm:hierBranch val="init"/>
        </dgm:presLayoutVars>
      </dgm:prSet>
      <dgm:spPr/>
    </dgm:pt>
    <dgm:pt modelId="{D8AD3A24-5655-44D8-B68A-7AFA3DF6D4BB}" type="pres">
      <dgm:prSet presAssocID="{0322C185-B5CB-4259-92A7-E92796D938B2}" presName="rootComposite3" presStyleCnt="0"/>
      <dgm:spPr/>
    </dgm:pt>
    <dgm:pt modelId="{BC5560EB-419F-4BCB-9278-055FCEFE79D6}" type="pres">
      <dgm:prSet presAssocID="{0322C185-B5CB-4259-92A7-E92796D938B2}" presName="rootText3" presStyleLbl="asst1" presStyleIdx="6" presStyleCnt="10">
        <dgm:presLayoutVars>
          <dgm:chPref val="3"/>
        </dgm:presLayoutVars>
      </dgm:prSet>
      <dgm:spPr/>
      <dgm:t>
        <a:bodyPr/>
        <a:lstStyle/>
        <a:p>
          <a:endParaRPr lang="en-IN"/>
        </a:p>
      </dgm:t>
    </dgm:pt>
    <dgm:pt modelId="{869514AB-EB66-4101-A857-DBDF96C14E2D}" type="pres">
      <dgm:prSet presAssocID="{0322C185-B5CB-4259-92A7-E92796D938B2}" presName="rootConnector3" presStyleLbl="asst1" presStyleIdx="6" presStyleCnt="10"/>
      <dgm:spPr/>
      <dgm:t>
        <a:bodyPr/>
        <a:lstStyle/>
        <a:p>
          <a:endParaRPr lang="en-IN"/>
        </a:p>
      </dgm:t>
    </dgm:pt>
    <dgm:pt modelId="{D560B32B-72DE-481B-8163-1516A2B5EADB}" type="pres">
      <dgm:prSet presAssocID="{0322C185-B5CB-4259-92A7-E92796D938B2}" presName="hierChild6" presStyleCnt="0"/>
      <dgm:spPr/>
    </dgm:pt>
    <dgm:pt modelId="{6F63151F-EB88-4BAA-8DFF-0658FD8AEF77}" type="pres">
      <dgm:prSet presAssocID="{0322C185-B5CB-4259-92A7-E92796D938B2}" presName="hierChild7" presStyleCnt="0"/>
      <dgm:spPr/>
    </dgm:pt>
    <dgm:pt modelId="{39B08CE0-50A9-4ED9-9F04-E7CC898BC0C8}" type="pres">
      <dgm:prSet presAssocID="{96B672E5-895F-4748-8180-00459C586062}" presName="Name111" presStyleLbl="parChTrans1D3" presStyleIdx="5" presStyleCnt="8"/>
      <dgm:spPr/>
      <dgm:t>
        <a:bodyPr/>
        <a:lstStyle/>
        <a:p>
          <a:endParaRPr lang="en-IN"/>
        </a:p>
      </dgm:t>
    </dgm:pt>
    <dgm:pt modelId="{95C886D4-462E-4BB3-BC74-83AC74BAED90}" type="pres">
      <dgm:prSet presAssocID="{028D303B-16B4-49C6-A6F4-39AEFCC6A49A}" presName="hierRoot3" presStyleCnt="0">
        <dgm:presLayoutVars>
          <dgm:hierBranch val="init"/>
        </dgm:presLayoutVars>
      </dgm:prSet>
      <dgm:spPr/>
    </dgm:pt>
    <dgm:pt modelId="{2285CEC9-EA0B-4C31-93D4-20C84281F18E}" type="pres">
      <dgm:prSet presAssocID="{028D303B-16B4-49C6-A6F4-39AEFCC6A49A}" presName="rootComposite3" presStyleCnt="0"/>
      <dgm:spPr/>
    </dgm:pt>
    <dgm:pt modelId="{05D50E78-2087-430F-A4A3-3D0EB0335D48}" type="pres">
      <dgm:prSet presAssocID="{028D303B-16B4-49C6-A6F4-39AEFCC6A49A}" presName="rootText3" presStyleLbl="asst1" presStyleIdx="7" presStyleCnt="10">
        <dgm:presLayoutVars>
          <dgm:chPref val="3"/>
        </dgm:presLayoutVars>
      </dgm:prSet>
      <dgm:spPr/>
      <dgm:t>
        <a:bodyPr/>
        <a:lstStyle/>
        <a:p>
          <a:endParaRPr lang="en-IN"/>
        </a:p>
      </dgm:t>
    </dgm:pt>
    <dgm:pt modelId="{430889C6-0295-42CB-8861-0BDEA0C780DE}" type="pres">
      <dgm:prSet presAssocID="{028D303B-16B4-49C6-A6F4-39AEFCC6A49A}" presName="rootConnector3" presStyleLbl="asst1" presStyleIdx="7" presStyleCnt="10"/>
      <dgm:spPr/>
      <dgm:t>
        <a:bodyPr/>
        <a:lstStyle/>
        <a:p>
          <a:endParaRPr lang="en-IN"/>
        </a:p>
      </dgm:t>
    </dgm:pt>
    <dgm:pt modelId="{11887736-78B5-43E7-B6F0-F895C9A1E32F}" type="pres">
      <dgm:prSet presAssocID="{028D303B-16B4-49C6-A6F4-39AEFCC6A49A}" presName="hierChild6" presStyleCnt="0"/>
      <dgm:spPr/>
    </dgm:pt>
    <dgm:pt modelId="{9842AF2A-00BD-4466-8A92-5162024F2DC1}" type="pres">
      <dgm:prSet presAssocID="{028D303B-16B4-49C6-A6F4-39AEFCC6A49A}" presName="hierChild7" presStyleCnt="0"/>
      <dgm:spPr/>
    </dgm:pt>
    <dgm:pt modelId="{1243B4F9-8202-44C2-BA82-2891CFBFC2CB}" type="pres">
      <dgm:prSet presAssocID="{EAE581E4-F3E1-4CE1-AD45-B3B16A31F518}" presName="Name111" presStyleLbl="parChTrans1D3" presStyleIdx="6" presStyleCnt="8"/>
      <dgm:spPr/>
      <dgm:t>
        <a:bodyPr/>
        <a:lstStyle/>
        <a:p>
          <a:endParaRPr lang="en-IN"/>
        </a:p>
      </dgm:t>
    </dgm:pt>
    <dgm:pt modelId="{3A27F1C2-7EDA-483C-8341-A5E498E52017}" type="pres">
      <dgm:prSet presAssocID="{FD311290-60B4-4E94-A9ED-FBD9210D2A6D}" presName="hierRoot3" presStyleCnt="0">
        <dgm:presLayoutVars>
          <dgm:hierBranch val="init"/>
        </dgm:presLayoutVars>
      </dgm:prSet>
      <dgm:spPr/>
    </dgm:pt>
    <dgm:pt modelId="{528908BE-E3A1-4078-B9C2-B941E77E122D}" type="pres">
      <dgm:prSet presAssocID="{FD311290-60B4-4E94-A9ED-FBD9210D2A6D}" presName="rootComposite3" presStyleCnt="0"/>
      <dgm:spPr/>
    </dgm:pt>
    <dgm:pt modelId="{68999BEF-9DC6-4E98-8AF0-1C4FD4FF0128}" type="pres">
      <dgm:prSet presAssocID="{FD311290-60B4-4E94-A9ED-FBD9210D2A6D}" presName="rootText3" presStyleLbl="asst1" presStyleIdx="8" presStyleCnt="10">
        <dgm:presLayoutVars>
          <dgm:chPref val="3"/>
        </dgm:presLayoutVars>
      </dgm:prSet>
      <dgm:spPr/>
      <dgm:t>
        <a:bodyPr/>
        <a:lstStyle/>
        <a:p>
          <a:endParaRPr lang="en-IN"/>
        </a:p>
      </dgm:t>
    </dgm:pt>
    <dgm:pt modelId="{A36A903C-D4A4-4F10-9EFF-84D48E1A72CB}" type="pres">
      <dgm:prSet presAssocID="{FD311290-60B4-4E94-A9ED-FBD9210D2A6D}" presName="rootConnector3" presStyleLbl="asst1" presStyleIdx="8" presStyleCnt="10"/>
      <dgm:spPr/>
      <dgm:t>
        <a:bodyPr/>
        <a:lstStyle/>
        <a:p>
          <a:endParaRPr lang="en-IN"/>
        </a:p>
      </dgm:t>
    </dgm:pt>
    <dgm:pt modelId="{F58C0E8B-E9A9-4112-A28E-4F040FB43F1D}" type="pres">
      <dgm:prSet presAssocID="{FD311290-60B4-4E94-A9ED-FBD9210D2A6D}" presName="hierChild6" presStyleCnt="0"/>
      <dgm:spPr/>
    </dgm:pt>
    <dgm:pt modelId="{65F610FF-3041-4183-8107-B764C640427C}" type="pres">
      <dgm:prSet presAssocID="{FD311290-60B4-4E94-A9ED-FBD9210D2A6D}" presName="hierChild7" presStyleCnt="0"/>
      <dgm:spPr/>
    </dgm:pt>
    <dgm:pt modelId="{001924FA-76A0-4799-8195-570D5CC3B481}" type="pres">
      <dgm:prSet presAssocID="{1C060EF5-26BD-4A40-824A-B6B231F35DE0}" presName="Name111" presStyleLbl="parChTrans1D3" presStyleIdx="7" presStyleCnt="8"/>
      <dgm:spPr/>
      <dgm:t>
        <a:bodyPr/>
        <a:lstStyle/>
        <a:p>
          <a:endParaRPr lang="en-IN"/>
        </a:p>
      </dgm:t>
    </dgm:pt>
    <dgm:pt modelId="{F8A94A31-F467-47D1-9670-EAC25E826D40}" type="pres">
      <dgm:prSet presAssocID="{787F4392-ACBC-4109-A4A0-7D519D68D976}" presName="hierRoot3" presStyleCnt="0">
        <dgm:presLayoutVars>
          <dgm:hierBranch val="init"/>
        </dgm:presLayoutVars>
      </dgm:prSet>
      <dgm:spPr/>
    </dgm:pt>
    <dgm:pt modelId="{F02079D5-75B9-419F-A6E6-601E86DF1226}" type="pres">
      <dgm:prSet presAssocID="{787F4392-ACBC-4109-A4A0-7D519D68D976}" presName="rootComposite3" presStyleCnt="0"/>
      <dgm:spPr/>
    </dgm:pt>
    <dgm:pt modelId="{CA8CF04C-9B8D-4087-973D-5627780B0892}" type="pres">
      <dgm:prSet presAssocID="{787F4392-ACBC-4109-A4A0-7D519D68D976}" presName="rootText3" presStyleLbl="asst1" presStyleIdx="9" presStyleCnt="10">
        <dgm:presLayoutVars>
          <dgm:chPref val="3"/>
        </dgm:presLayoutVars>
      </dgm:prSet>
      <dgm:spPr/>
      <dgm:t>
        <a:bodyPr/>
        <a:lstStyle/>
        <a:p>
          <a:endParaRPr lang="en-IN"/>
        </a:p>
      </dgm:t>
    </dgm:pt>
    <dgm:pt modelId="{43639527-FF28-403B-B01B-1D98B4D818C1}" type="pres">
      <dgm:prSet presAssocID="{787F4392-ACBC-4109-A4A0-7D519D68D976}" presName="rootConnector3" presStyleLbl="asst1" presStyleIdx="9" presStyleCnt="10"/>
      <dgm:spPr/>
      <dgm:t>
        <a:bodyPr/>
        <a:lstStyle/>
        <a:p>
          <a:endParaRPr lang="en-IN"/>
        </a:p>
      </dgm:t>
    </dgm:pt>
    <dgm:pt modelId="{3D73EE7A-B332-4EC0-96AE-39C51BA83DCF}" type="pres">
      <dgm:prSet presAssocID="{787F4392-ACBC-4109-A4A0-7D519D68D976}" presName="hierChild6" presStyleCnt="0"/>
      <dgm:spPr/>
    </dgm:pt>
    <dgm:pt modelId="{BB8EE0F2-9ACB-487C-B070-7938463ED3F3}" type="pres">
      <dgm:prSet presAssocID="{787F4392-ACBC-4109-A4A0-7D519D68D976}" presName="hierChild7" presStyleCnt="0"/>
      <dgm:spPr/>
    </dgm:pt>
  </dgm:ptLst>
  <dgm:cxnLst>
    <dgm:cxn modelId="{A977F0E8-822B-46B4-92C2-66E2E211D2B3}" type="presOf" srcId="{1C035910-F4E5-4902-8BBD-C3F06B1DC046}" destId="{B87A9584-2736-47BF-A9C4-E9CCDAFF8454}" srcOrd="1" destOrd="0" presId="urn:microsoft.com/office/officeart/2005/8/layout/orgChart1"/>
    <dgm:cxn modelId="{A7B0A23B-264E-4C8E-8E7A-36B3C430E87F}" type="presOf" srcId="{028D303B-16B4-49C6-A6F4-39AEFCC6A49A}" destId="{430889C6-0295-42CB-8861-0BDEA0C780DE}" srcOrd="1" destOrd="0" presId="urn:microsoft.com/office/officeart/2005/8/layout/orgChart1"/>
    <dgm:cxn modelId="{60986755-D031-409C-B7AC-99637C37104E}" srcId="{AE18C65B-9E48-459E-A4E4-225A38E69315}" destId="{883606C8-AD27-46F1-9909-DD00FEC29FC3}" srcOrd="1" destOrd="0" parTransId="{48A33447-F895-499F-A7A9-FCCB48BC0715}" sibTransId="{71587D19-CB90-41E0-A7AF-0515D237FD95}"/>
    <dgm:cxn modelId="{2DFCFCB1-6B72-4A6D-BDDE-0DCAC29E03F0}" type="presOf" srcId="{7B437BF0-F826-4026-9D0F-26FE570F25A8}" destId="{D039AA1A-9A63-433A-8F72-E0FCB092E065}" srcOrd="1" destOrd="0" presId="urn:microsoft.com/office/officeart/2005/8/layout/orgChart1"/>
    <dgm:cxn modelId="{D95E3B4F-DF07-48D4-9F42-3DFF27697714}" type="presOf" srcId="{173F6642-530C-4556-A5CA-78BA1C22B8C4}" destId="{39523853-A6A5-4F89-B8A2-7EC6F8AB9E0F}" srcOrd="0" destOrd="0" presId="urn:microsoft.com/office/officeart/2005/8/layout/orgChart1"/>
    <dgm:cxn modelId="{96BC6A12-ECB9-44DD-B8E1-561D19808BCC}" type="presOf" srcId="{0322C185-B5CB-4259-92A7-E92796D938B2}" destId="{BC5560EB-419F-4BCB-9278-055FCEFE79D6}" srcOrd="0" destOrd="0" presId="urn:microsoft.com/office/officeart/2005/8/layout/orgChart1"/>
    <dgm:cxn modelId="{78EB8121-AD6B-4A06-BFA5-453C90B1EF2B}" type="presOf" srcId="{B41F8717-EF94-45D8-9922-030CCC87A301}" destId="{4BDAC14D-A423-4975-8C68-7F682ACA0595}" srcOrd="0" destOrd="0" presId="urn:microsoft.com/office/officeart/2005/8/layout/orgChart1"/>
    <dgm:cxn modelId="{86C32CFB-99C2-428C-8D70-7EC8A4702C6B}" srcId="{7B437BF0-F826-4026-9D0F-26FE570F25A8}" destId="{1C035910-F4E5-4902-8BBD-C3F06B1DC046}" srcOrd="1" destOrd="0" parTransId="{127D2C11-C3EE-40EC-9943-8231E1855ED1}" sibTransId="{1444F59A-F50D-4289-879E-68E79DB381EB}"/>
    <dgm:cxn modelId="{71C7AE11-D2CF-4794-9AB0-008AD133B591}" srcId="{AE18C65B-9E48-459E-A4E4-225A38E69315}" destId="{B41F8717-EF94-45D8-9922-030CCC87A301}" srcOrd="2" destOrd="0" parTransId="{129B977F-C481-4AB8-AC6D-E1E5CE5D85C3}" sibTransId="{B969B73B-7218-43B0-9CEB-EA1F56EA103B}"/>
    <dgm:cxn modelId="{F239DEDE-6C08-4ADE-9AD7-9704F02B176C}" srcId="{1C035910-F4E5-4902-8BBD-C3F06B1DC046}" destId="{028D303B-16B4-49C6-A6F4-39AEFCC6A49A}" srcOrd="1" destOrd="0" parTransId="{96B672E5-895F-4748-8180-00459C586062}" sibTransId="{B345825C-DE80-4D19-872B-DD080BCA1E3E}"/>
    <dgm:cxn modelId="{5C9D2084-615F-414E-8E4D-872EC8A37C62}" type="presOf" srcId="{028D303B-16B4-49C6-A6F4-39AEFCC6A49A}" destId="{05D50E78-2087-430F-A4A3-3D0EB0335D48}" srcOrd="0" destOrd="0" presId="urn:microsoft.com/office/officeart/2005/8/layout/orgChart1"/>
    <dgm:cxn modelId="{AC924662-439D-483A-A9C2-6EEB279FDB7D}" srcId="{1C035910-F4E5-4902-8BBD-C3F06B1DC046}" destId="{FD311290-60B4-4E94-A9ED-FBD9210D2A6D}" srcOrd="2" destOrd="0" parTransId="{EAE581E4-F3E1-4CE1-AD45-B3B16A31F518}" sibTransId="{4EADCF90-F2F4-4DE2-B8D2-91D724167B84}"/>
    <dgm:cxn modelId="{C03B889F-537E-477E-B9A8-E27CDD62B496}" type="presOf" srcId="{E988453E-5052-44D2-A9BC-40BDABF050EA}" destId="{7DA365D5-6707-4998-8E63-7CFAA24CBBB0}" srcOrd="0" destOrd="0" presId="urn:microsoft.com/office/officeart/2005/8/layout/orgChart1"/>
    <dgm:cxn modelId="{A4B915F3-1E28-4063-80D1-D2FB0B15FB57}" type="presOf" srcId="{96B672E5-895F-4748-8180-00459C586062}" destId="{39B08CE0-50A9-4ED9-9F04-E7CC898BC0C8}" srcOrd="0" destOrd="0" presId="urn:microsoft.com/office/officeart/2005/8/layout/orgChart1"/>
    <dgm:cxn modelId="{3F245C6C-A9AC-4B88-9276-9F44A13E6C68}" type="presOf" srcId="{127D2C11-C3EE-40EC-9943-8231E1855ED1}" destId="{42CCDE59-A563-4962-8F0F-329647EC6AE1}" srcOrd="0" destOrd="0" presId="urn:microsoft.com/office/officeart/2005/8/layout/orgChart1"/>
    <dgm:cxn modelId="{DAF30B6D-0803-4746-9357-1A1CABDAF4E9}" type="presOf" srcId="{48A33447-F895-499F-A7A9-FCCB48BC0715}" destId="{0F04B480-2F8F-44D4-ACCA-CBFCE4BF6157}" srcOrd="0" destOrd="0" presId="urn:microsoft.com/office/officeart/2005/8/layout/orgChart1"/>
    <dgm:cxn modelId="{6CB1945C-C439-4F45-B403-79F380859432}" srcId="{AE18C65B-9E48-459E-A4E4-225A38E69315}" destId="{5E0B7663-5990-4682-86B6-5A6D1E4AAF53}" srcOrd="3" destOrd="0" parTransId="{173F6642-530C-4556-A5CA-78BA1C22B8C4}" sibTransId="{CF54F89A-D1A3-4EC3-8367-AEFAE7F20055}"/>
    <dgm:cxn modelId="{5F832B52-D626-4A8B-9E7E-F0F708BCC70D}" type="presOf" srcId="{C01A1838-AA25-4408-8FF8-67310F49F767}" destId="{073009B8-E932-49EC-98A5-DA0682CE926C}" srcOrd="0" destOrd="0" presId="urn:microsoft.com/office/officeart/2005/8/layout/orgChart1"/>
    <dgm:cxn modelId="{2E756F8C-A78B-4AC6-B364-F60BD2454702}" type="presOf" srcId="{FFB17A7A-BB59-4294-96E6-2E9F8F765BCF}" destId="{6B4EC806-7167-41B3-AFEE-DD66C2BE46ED}" srcOrd="0" destOrd="0" presId="urn:microsoft.com/office/officeart/2005/8/layout/orgChart1"/>
    <dgm:cxn modelId="{D593920C-A915-4EFA-9245-69844DFEBEC7}" srcId="{FFB17A7A-BB59-4294-96E6-2E9F8F765BCF}" destId="{7B437BF0-F826-4026-9D0F-26FE570F25A8}" srcOrd="0" destOrd="0" parTransId="{F506443E-BD33-4E9C-B56E-E63BCDFD0669}" sibTransId="{6572112D-16A1-4190-9A77-C1E9F62B6A99}"/>
    <dgm:cxn modelId="{9198F94D-1D7B-457D-BFD3-93B06163B0D7}" type="presOf" srcId="{AF1C7A06-7C79-421E-A637-0114460DAABB}" destId="{38C41C7B-64D7-4BDD-B140-C260850B93A8}" srcOrd="0" destOrd="0" presId="urn:microsoft.com/office/officeart/2005/8/layout/orgChart1"/>
    <dgm:cxn modelId="{EDC8FB22-3B8E-489D-A011-6986797230AB}" type="presOf" srcId="{AE18C65B-9E48-459E-A4E4-225A38E69315}" destId="{BCB76400-BB1F-43D8-AA64-BFF070EAE0A1}" srcOrd="0" destOrd="0" presId="urn:microsoft.com/office/officeart/2005/8/layout/orgChart1"/>
    <dgm:cxn modelId="{144DD7B0-8006-4221-ABA8-5E469FB6CB00}" type="presOf" srcId="{E9B65264-EE32-4BE9-98C4-68CF0194953A}" destId="{E4937471-E0EE-4401-B403-9D62005B7AFD}" srcOrd="0" destOrd="0" presId="urn:microsoft.com/office/officeart/2005/8/layout/orgChart1"/>
    <dgm:cxn modelId="{8B0846AF-DC3C-4F17-9F93-6826299C6B17}" type="presOf" srcId="{787F4392-ACBC-4109-A4A0-7D519D68D976}" destId="{CA8CF04C-9B8D-4087-973D-5627780B0892}" srcOrd="0" destOrd="0" presId="urn:microsoft.com/office/officeart/2005/8/layout/orgChart1"/>
    <dgm:cxn modelId="{B7BEB11A-2515-4BDE-AD0E-39BBCC1221E2}" type="presOf" srcId="{1C035910-F4E5-4902-8BBD-C3F06B1DC046}" destId="{3BB1E8DB-446B-4B73-A37B-3878C686C9B0}" srcOrd="0" destOrd="0" presId="urn:microsoft.com/office/officeart/2005/8/layout/orgChart1"/>
    <dgm:cxn modelId="{00B4A3A5-8C79-4BBC-B8C5-79C307C48863}" srcId="{AE18C65B-9E48-459E-A4E4-225A38E69315}" destId="{E9B65264-EE32-4BE9-98C4-68CF0194953A}" srcOrd="0" destOrd="0" parTransId="{E988453E-5052-44D2-A9BC-40BDABF050EA}" sibTransId="{3FBFE98C-4E5C-4D67-B4DE-B0488206E70C}"/>
    <dgm:cxn modelId="{CFC92D3A-E594-4FBE-89A1-807EC7025069}" srcId="{1C035910-F4E5-4902-8BBD-C3F06B1DC046}" destId="{0322C185-B5CB-4259-92A7-E92796D938B2}" srcOrd="0" destOrd="0" parTransId="{C01A1838-AA25-4408-8FF8-67310F49F767}" sibTransId="{06EF2C52-5AAA-4EDA-A5EE-2D61AEB12BB9}"/>
    <dgm:cxn modelId="{2CC18056-2206-4A96-A9EF-2D34AD955A64}" type="presOf" srcId="{5E0B7663-5990-4682-86B6-5A6D1E4AAF53}" destId="{0A646585-D7DF-4F0B-A7BA-930CA9AF5E35}" srcOrd="0" destOrd="0" presId="urn:microsoft.com/office/officeart/2005/8/layout/orgChart1"/>
    <dgm:cxn modelId="{77DA6748-1BC4-4EF1-BA56-229A8C914E11}" type="presOf" srcId="{787F4392-ACBC-4109-A4A0-7D519D68D976}" destId="{43639527-FF28-403B-B01B-1D98B4D818C1}" srcOrd="1" destOrd="0" presId="urn:microsoft.com/office/officeart/2005/8/layout/orgChart1"/>
    <dgm:cxn modelId="{7B100917-7E07-4179-BFB8-E4517DA4053B}" type="presOf" srcId="{0322C185-B5CB-4259-92A7-E92796D938B2}" destId="{869514AB-EB66-4101-A857-DBDF96C14E2D}" srcOrd="1" destOrd="0" presId="urn:microsoft.com/office/officeart/2005/8/layout/orgChart1"/>
    <dgm:cxn modelId="{FB1D63A6-426F-44FB-8350-213224F7D630}" type="presOf" srcId="{7B437BF0-F826-4026-9D0F-26FE570F25A8}" destId="{41769AB2-B6FF-4E48-BFBD-34B3C6C4FE99}" srcOrd="0" destOrd="0" presId="urn:microsoft.com/office/officeart/2005/8/layout/orgChart1"/>
    <dgm:cxn modelId="{81C3C895-1D9E-4091-9AF4-E3DC7BE5307E}" srcId="{1C035910-F4E5-4902-8BBD-C3F06B1DC046}" destId="{787F4392-ACBC-4109-A4A0-7D519D68D976}" srcOrd="3" destOrd="0" parTransId="{1C060EF5-26BD-4A40-824A-B6B231F35DE0}" sibTransId="{6267FD85-8EC3-4FE8-94C3-5CDEE4B94655}"/>
    <dgm:cxn modelId="{3DDA1743-0BBB-401C-B249-B908D566B19B}" type="presOf" srcId="{5E0B7663-5990-4682-86B6-5A6D1E4AAF53}" destId="{A06C2D70-9E04-4E28-9B75-4E8A55C70070}" srcOrd="1" destOrd="0" presId="urn:microsoft.com/office/officeart/2005/8/layout/orgChart1"/>
    <dgm:cxn modelId="{40A73836-CBA8-4626-AFB2-913728873691}" type="presOf" srcId="{1C060EF5-26BD-4A40-824A-B6B231F35DE0}" destId="{001924FA-76A0-4799-8195-570D5CC3B481}" srcOrd="0" destOrd="0" presId="urn:microsoft.com/office/officeart/2005/8/layout/orgChart1"/>
    <dgm:cxn modelId="{7863F092-CA4A-46F4-9333-A66B91D41B14}" type="presOf" srcId="{883606C8-AD27-46F1-9909-DD00FEC29FC3}" destId="{EC6A7062-F111-48D0-ACC3-8B477411B886}" srcOrd="1" destOrd="0" presId="urn:microsoft.com/office/officeart/2005/8/layout/orgChart1"/>
    <dgm:cxn modelId="{EA9181A6-2C63-480D-A632-9C76E22B7201}" type="presOf" srcId="{E9B65264-EE32-4BE9-98C4-68CF0194953A}" destId="{BEA9B1AC-F0B7-46B4-8CA9-F324131BA85D}" srcOrd="1" destOrd="0" presId="urn:microsoft.com/office/officeart/2005/8/layout/orgChart1"/>
    <dgm:cxn modelId="{160320DA-28B9-48B1-9E49-D84913E19C2E}" type="presOf" srcId="{129B977F-C481-4AB8-AC6D-E1E5CE5D85C3}" destId="{1708C9DF-9C0C-485E-9E10-02CF8EC6E15A}" srcOrd="0" destOrd="0" presId="urn:microsoft.com/office/officeart/2005/8/layout/orgChart1"/>
    <dgm:cxn modelId="{E5A30BFB-ED07-4260-823E-8BBD5F038D2F}" type="presOf" srcId="{EAE581E4-F3E1-4CE1-AD45-B3B16A31F518}" destId="{1243B4F9-8202-44C2-BA82-2891CFBFC2CB}" srcOrd="0" destOrd="0" presId="urn:microsoft.com/office/officeart/2005/8/layout/orgChart1"/>
    <dgm:cxn modelId="{E3B471FB-C7BA-4C46-9090-F80BDBBB57FB}" type="presOf" srcId="{883606C8-AD27-46F1-9909-DD00FEC29FC3}" destId="{E84C5307-9A5B-418F-9602-A0F12CA00D70}" srcOrd="0" destOrd="0" presId="urn:microsoft.com/office/officeart/2005/8/layout/orgChart1"/>
    <dgm:cxn modelId="{B2377E6F-1E7E-4DD1-A51C-A7B8BCC1DA74}" type="presOf" srcId="{FD311290-60B4-4E94-A9ED-FBD9210D2A6D}" destId="{68999BEF-9DC6-4E98-8AF0-1C4FD4FF0128}" srcOrd="0" destOrd="0" presId="urn:microsoft.com/office/officeart/2005/8/layout/orgChart1"/>
    <dgm:cxn modelId="{569C7164-98C0-4D38-9DB0-8EB4CF945231}" type="presOf" srcId="{B41F8717-EF94-45D8-9922-030CCC87A301}" destId="{202AF753-B1B0-4AA7-9CC9-5056B20136CE}" srcOrd="1" destOrd="0" presId="urn:microsoft.com/office/officeart/2005/8/layout/orgChart1"/>
    <dgm:cxn modelId="{7C142E5D-3B3A-40B1-B815-A4A86C5C641D}" srcId="{7B437BF0-F826-4026-9D0F-26FE570F25A8}" destId="{AE18C65B-9E48-459E-A4E4-225A38E69315}" srcOrd="0" destOrd="0" parTransId="{AF1C7A06-7C79-421E-A637-0114460DAABB}" sibTransId="{2098F3AE-EF0E-45CF-9AA0-0986931C0E6D}"/>
    <dgm:cxn modelId="{7DADDA94-6ED2-4DD6-886E-0D0C932AE37C}" type="presOf" srcId="{AE18C65B-9E48-459E-A4E4-225A38E69315}" destId="{49686998-72B6-438F-A5AF-FCF04609FF32}" srcOrd="1" destOrd="0" presId="urn:microsoft.com/office/officeart/2005/8/layout/orgChart1"/>
    <dgm:cxn modelId="{21027002-BC45-446E-A045-DE3BCAEF9BBA}" type="presOf" srcId="{FD311290-60B4-4E94-A9ED-FBD9210D2A6D}" destId="{A36A903C-D4A4-4F10-9EFF-84D48E1A72CB}" srcOrd="1" destOrd="0" presId="urn:microsoft.com/office/officeart/2005/8/layout/orgChart1"/>
    <dgm:cxn modelId="{4ECD3BB9-1F2B-4AB8-B3AC-86C5225220A7}" type="presParOf" srcId="{6B4EC806-7167-41B3-AFEE-DD66C2BE46ED}" destId="{99B955A4-A548-4F9F-B0E8-F310031A91BD}" srcOrd="0" destOrd="0" presId="urn:microsoft.com/office/officeart/2005/8/layout/orgChart1"/>
    <dgm:cxn modelId="{C355146F-4E86-4E38-BF48-A12251C68720}" type="presParOf" srcId="{99B955A4-A548-4F9F-B0E8-F310031A91BD}" destId="{5E4B796A-E95E-47DF-97F9-5CCC26B8E8CF}" srcOrd="0" destOrd="0" presId="urn:microsoft.com/office/officeart/2005/8/layout/orgChart1"/>
    <dgm:cxn modelId="{818DD20A-9FE2-46BB-AF71-215C1AD922E9}" type="presParOf" srcId="{5E4B796A-E95E-47DF-97F9-5CCC26B8E8CF}" destId="{41769AB2-B6FF-4E48-BFBD-34B3C6C4FE99}" srcOrd="0" destOrd="0" presId="urn:microsoft.com/office/officeart/2005/8/layout/orgChart1"/>
    <dgm:cxn modelId="{8C39387E-7994-4E33-B484-028206ED36D0}" type="presParOf" srcId="{5E4B796A-E95E-47DF-97F9-5CCC26B8E8CF}" destId="{D039AA1A-9A63-433A-8F72-E0FCB092E065}" srcOrd="1" destOrd="0" presId="urn:microsoft.com/office/officeart/2005/8/layout/orgChart1"/>
    <dgm:cxn modelId="{19928F3D-1131-4FF5-83F1-76E56C75A3F5}" type="presParOf" srcId="{99B955A4-A548-4F9F-B0E8-F310031A91BD}" destId="{505E1BFA-CAF0-4A2C-BED0-4AF8B301F4CD}" srcOrd="1" destOrd="0" presId="urn:microsoft.com/office/officeart/2005/8/layout/orgChart1"/>
    <dgm:cxn modelId="{AFA44715-20C0-41B2-93CD-01C232F02EDD}" type="presParOf" srcId="{99B955A4-A548-4F9F-B0E8-F310031A91BD}" destId="{9883054D-10E9-4021-BC55-925C95160F54}" srcOrd="2" destOrd="0" presId="urn:microsoft.com/office/officeart/2005/8/layout/orgChart1"/>
    <dgm:cxn modelId="{0267E950-34E5-4625-B9FF-81F476E55C26}" type="presParOf" srcId="{9883054D-10E9-4021-BC55-925C95160F54}" destId="{38C41C7B-64D7-4BDD-B140-C260850B93A8}" srcOrd="0" destOrd="0" presId="urn:microsoft.com/office/officeart/2005/8/layout/orgChart1"/>
    <dgm:cxn modelId="{3FAA86FC-74D9-420C-884E-4D86536896DB}" type="presParOf" srcId="{9883054D-10E9-4021-BC55-925C95160F54}" destId="{7327D9C1-F2BE-4092-B4B9-D16018D0D166}" srcOrd="1" destOrd="0" presId="urn:microsoft.com/office/officeart/2005/8/layout/orgChart1"/>
    <dgm:cxn modelId="{31873CB0-EF94-44A5-87E6-45CB458AE967}" type="presParOf" srcId="{7327D9C1-F2BE-4092-B4B9-D16018D0D166}" destId="{3F1132AA-2FA2-43C3-8B46-94C9C321997F}" srcOrd="0" destOrd="0" presId="urn:microsoft.com/office/officeart/2005/8/layout/orgChart1"/>
    <dgm:cxn modelId="{A76A7110-DDF0-4B5F-8DE3-61BD76FD7C60}" type="presParOf" srcId="{3F1132AA-2FA2-43C3-8B46-94C9C321997F}" destId="{BCB76400-BB1F-43D8-AA64-BFF070EAE0A1}" srcOrd="0" destOrd="0" presId="urn:microsoft.com/office/officeart/2005/8/layout/orgChart1"/>
    <dgm:cxn modelId="{933CD567-2BE0-4E5A-8C18-4F209A03D1C4}" type="presParOf" srcId="{3F1132AA-2FA2-43C3-8B46-94C9C321997F}" destId="{49686998-72B6-438F-A5AF-FCF04609FF32}" srcOrd="1" destOrd="0" presId="urn:microsoft.com/office/officeart/2005/8/layout/orgChart1"/>
    <dgm:cxn modelId="{80DD5169-EF28-40CA-88E1-29C42DA65137}" type="presParOf" srcId="{7327D9C1-F2BE-4092-B4B9-D16018D0D166}" destId="{0909DAB4-5A4F-4D62-91C6-9779572063B4}" srcOrd="1" destOrd="0" presId="urn:microsoft.com/office/officeart/2005/8/layout/orgChart1"/>
    <dgm:cxn modelId="{A608B9F0-8142-4CED-BF7D-F4303164C223}" type="presParOf" srcId="{7327D9C1-F2BE-4092-B4B9-D16018D0D166}" destId="{0812BB34-22DD-4C00-8028-32EAF0F3564A}" srcOrd="2" destOrd="0" presId="urn:microsoft.com/office/officeart/2005/8/layout/orgChart1"/>
    <dgm:cxn modelId="{8859C533-4237-4D94-B2CC-6CD79A6C404C}" type="presParOf" srcId="{0812BB34-22DD-4C00-8028-32EAF0F3564A}" destId="{7DA365D5-6707-4998-8E63-7CFAA24CBBB0}" srcOrd="0" destOrd="0" presId="urn:microsoft.com/office/officeart/2005/8/layout/orgChart1"/>
    <dgm:cxn modelId="{BC88AF89-31AF-4FCC-A57C-0035155159EF}" type="presParOf" srcId="{0812BB34-22DD-4C00-8028-32EAF0F3564A}" destId="{A656C64B-D967-470E-9020-1FA271EEAD11}" srcOrd="1" destOrd="0" presId="urn:microsoft.com/office/officeart/2005/8/layout/orgChart1"/>
    <dgm:cxn modelId="{A7E21578-A0E7-4845-A407-55125D12EFDF}" type="presParOf" srcId="{A656C64B-D967-470E-9020-1FA271EEAD11}" destId="{B562FF9F-5AFF-4273-B2AB-C069D857D8D7}" srcOrd="0" destOrd="0" presId="urn:microsoft.com/office/officeart/2005/8/layout/orgChart1"/>
    <dgm:cxn modelId="{05D67D71-D9F3-4984-B6F2-C536E2D371A1}" type="presParOf" srcId="{B562FF9F-5AFF-4273-B2AB-C069D857D8D7}" destId="{E4937471-E0EE-4401-B403-9D62005B7AFD}" srcOrd="0" destOrd="0" presId="urn:microsoft.com/office/officeart/2005/8/layout/orgChart1"/>
    <dgm:cxn modelId="{CC2CDC5B-5630-40D6-85FB-8901B78DDC0A}" type="presParOf" srcId="{B562FF9F-5AFF-4273-B2AB-C069D857D8D7}" destId="{BEA9B1AC-F0B7-46B4-8CA9-F324131BA85D}" srcOrd="1" destOrd="0" presId="urn:microsoft.com/office/officeart/2005/8/layout/orgChart1"/>
    <dgm:cxn modelId="{71EE7F92-C969-4E7E-B5A4-92C5F0DBFDEE}" type="presParOf" srcId="{A656C64B-D967-470E-9020-1FA271EEAD11}" destId="{D906C99A-5101-4B18-8DCB-759E4ACBB055}" srcOrd="1" destOrd="0" presId="urn:microsoft.com/office/officeart/2005/8/layout/orgChart1"/>
    <dgm:cxn modelId="{11DC462F-81F9-4338-8F3C-D6B086E469CC}" type="presParOf" srcId="{A656C64B-D967-470E-9020-1FA271EEAD11}" destId="{D323C384-6276-4CBC-BAD0-1C445EE56348}" srcOrd="2" destOrd="0" presId="urn:microsoft.com/office/officeart/2005/8/layout/orgChart1"/>
    <dgm:cxn modelId="{3F5FA4ED-EB09-4455-BE35-1B5E344BC3B6}" type="presParOf" srcId="{0812BB34-22DD-4C00-8028-32EAF0F3564A}" destId="{0F04B480-2F8F-44D4-ACCA-CBFCE4BF6157}" srcOrd="2" destOrd="0" presId="urn:microsoft.com/office/officeart/2005/8/layout/orgChart1"/>
    <dgm:cxn modelId="{45A3AC24-2D35-4A6F-BBCB-EAEF7B2D242A}" type="presParOf" srcId="{0812BB34-22DD-4C00-8028-32EAF0F3564A}" destId="{26DB4D45-498F-4B3A-99C1-C943A24B12C6}" srcOrd="3" destOrd="0" presId="urn:microsoft.com/office/officeart/2005/8/layout/orgChart1"/>
    <dgm:cxn modelId="{8360B6ED-21AF-424E-A2DB-193217C03833}" type="presParOf" srcId="{26DB4D45-498F-4B3A-99C1-C943A24B12C6}" destId="{0B6026EF-0316-41F4-B660-E65CC83B9C31}" srcOrd="0" destOrd="0" presId="urn:microsoft.com/office/officeart/2005/8/layout/orgChart1"/>
    <dgm:cxn modelId="{12726A77-23EC-4A41-AA14-1C1D9984725D}" type="presParOf" srcId="{0B6026EF-0316-41F4-B660-E65CC83B9C31}" destId="{E84C5307-9A5B-418F-9602-A0F12CA00D70}" srcOrd="0" destOrd="0" presId="urn:microsoft.com/office/officeart/2005/8/layout/orgChart1"/>
    <dgm:cxn modelId="{0BC5ED02-19C3-4497-82C8-33065E008F9E}" type="presParOf" srcId="{0B6026EF-0316-41F4-B660-E65CC83B9C31}" destId="{EC6A7062-F111-48D0-ACC3-8B477411B886}" srcOrd="1" destOrd="0" presId="urn:microsoft.com/office/officeart/2005/8/layout/orgChart1"/>
    <dgm:cxn modelId="{79789076-69BA-4D10-8D9C-6424ABB3F3E2}" type="presParOf" srcId="{26DB4D45-498F-4B3A-99C1-C943A24B12C6}" destId="{F4900EE5-7B01-4C26-8FA1-93297B6EF7AE}" srcOrd="1" destOrd="0" presId="urn:microsoft.com/office/officeart/2005/8/layout/orgChart1"/>
    <dgm:cxn modelId="{6358C30F-30F6-4818-A37F-FB4D0D1584FB}" type="presParOf" srcId="{26DB4D45-498F-4B3A-99C1-C943A24B12C6}" destId="{D9D2B27B-2B4E-4F3A-BE29-99231782B222}" srcOrd="2" destOrd="0" presId="urn:microsoft.com/office/officeart/2005/8/layout/orgChart1"/>
    <dgm:cxn modelId="{82C9542F-554B-4172-9C1B-7897B8183944}" type="presParOf" srcId="{0812BB34-22DD-4C00-8028-32EAF0F3564A}" destId="{1708C9DF-9C0C-485E-9E10-02CF8EC6E15A}" srcOrd="4" destOrd="0" presId="urn:microsoft.com/office/officeart/2005/8/layout/orgChart1"/>
    <dgm:cxn modelId="{48666046-C28E-4538-8983-3384AE45FA8F}" type="presParOf" srcId="{0812BB34-22DD-4C00-8028-32EAF0F3564A}" destId="{CB37F176-78BE-4A69-9AD6-B97668C68872}" srcOrd="5" destOrd="0" presId="urn:microsoft.com/office/officeart/2005/8/layout/orgChart1"/>
    <dgm:cxn modelId="{7A9AA65F-F106-4D06-872F-0E48CAC341B9}" type="presParOf" srcId="{CB37F176-78BE-4A69-9AD6-B97668C68872}" destId="{4A3602F9-E224-448C-A84C-9562496E20A2}" srcOrd="0" destOrd="0" presId="urn:microsoft.com/office/officeart/2005/8/layout/orgChart1"/>
    <dgm:cxn modelId="{E06CB20A-55D2-4FA5-93EB-D26AC0021DEA}" type="presParOf" srcId="{4A3602F9-E224-448C-A84C-9562496E20A2}" destId="{4BDAC14D-A423-4975-8C68-7F682ACA0595}" srcOrd="0" destOrd="0" presId="urn:microsoft.com/office/officeart/2005/8/layout/orgChart1"/>
    <dgm:cxn modelId="{D732EB22-1CB7-4BBC-917F-76A02FC0D1B6}" type="presParOf" srcId="{4A3602F9-E224-448C-A84C-9562496E20A2}" destId="{202AF753-B1B0-4AA7-9CC9-5056B20136CE}" srcOrd="1" destOrd="0" presId="urn:microsoft.com/office/officeart/2005/8/layout/orgChart1"/>
    <dgm:cxn modelId="{58404628-AEE7-470F-92E4-AAB980D1D7FA}" type="presParOf" srcId="{CB37F176-78BE-4A69-9AD6-B97668C68872}" destId="{246177D4-09CD-42E9-9179-4A3829BDAC32}" srcOrd="1" destOrd="0" presId="urn:microsoft.com/office/officeart/2005/8/layout/orgChart1"/>
    <dgm:cxn modelId="{642C35F3-93DC-4C4B-90A8-A63FDB9C867B}" type="presParOf" srcId="{CB37F176-78BE-4A69-9AD6-B97668C68872}" destId="{FD31D0B4-4227-42FB-9558-D00456010D5D}" srcOrd="2" destOrd="0" presId="urn:microsoft.com/office/officeart/2005/8/layout/orgChart1"/>
    <dgm:cxn modelId="{9D6E7581-2789-4C0D-A5CA-E12A46421D77}" type="presParOf" srcId="{0812BB34-22DD-4C00-8028-32EAF0F3564A}" destId="{39523853-A6A5-4F89-B8A2-7EC6F8AB9E0F}" srcOrd="6" destOrd="0" presId="urn:microsoft.com/office/officeart/2005/8/layout/orgChart1"/>
    <dgm:cxn modelId="{0DAEC849-77FA-42DB-B958-0E3EDEC29083}" type="presParOf" srcId="{0812BB34-22DD-4C00-8028-32EAF0F3564A}" destId="{BC6471C3-A29D-4FE1-A54D-ED151203530F}" srcOrd="7" destOrd="0" presId="urn:microsoft.com/office/officeart/2005/8/layout/orgChart1"/>
    <dgm:cxn modelId="{287FFAFD-8F65-4082-A0E2-5F0F5E3D5805}" type="presParOf" srcId="{BC6471C3-A29D-4FE1-A54D-ED151203530F}" destId="{DF6F4FBC-2DD8-4490-86D5-DFBE8C14D212}" srcOrd="0" destOrd="0" presId="urn:microsoft.com/office/officeart/2005/8/layout/orgChart1"/>
    <dgm:cxn modelId="{9942C5F9-A107-456E-A067-D18D5F50839A}" type="presParOf" srcId="{DF6F4FBC-2DD8-4490-86D5-DFBE8C14D212}" destId="{0A646585-D7DF-4F0B-A7BA-930CA9AF5E35}" srcOrd="0" destOrd="0" presId="urn:microsoft.com/office/officeart/2005/8/layout/orgChart1"/>
    <dgm:cxn modelId="{AD5FA3D9-D874-4789-9132-A7F31C6EAA78}" type="presParOf" srcId="{DF6F4FBC-2DD8-4490-86D5-DFBE8C14D212}" destId="{A06C2D70-9E04-4E28-9B75-4E8A55C70070}" srcOrd="1" destOrd="0" presId="urn:microsoft.com/office/officeart/2005/8/layout/orgChart1"/>
    <dgm:cxn modelId="{260B7F1D-CA5B-4EF2-B878-D612A3CF3810}" type="presParOf" srcId="{BC6471C3-A29D-4FE1-A54D-ED151203530F}" destId="{B7FC4A11-D37D-41A7-BD43-3AED6C2500E6}" srcOrd="1" destOrd="0" presId="urn:microsoft.com/office/officeart/2005/8/layout/orgChart1"/>
    <dgm:cxn modelId="{E3E3EB08-9F96-4E39-9ED0-B0F048EA2304}" type="presParOf" srcId="{BC6471C3-A29D-4FE1-A54D-ED151203530F}" destId="{AAD6B8FC-35CF-45FC-8513-8E6CCCC7B79B}" srcOrd="2" destOrd="0" presId="urn:microsoft.com/office/officeart/2005/8/layout/orgChart1"/>
    <dgm:cxn modelId="{BE26492D-E61F-42EF-BAFE-41657D481735}" type="presParOf" srcId="{9883054D-10E9-4021-BC55-925C95160F54}" destId="{42CCDE59-A563-4962-8F0F-329647EC6AE1}" srcOrd="2" destOrd="0" presId="urn:microsoft.com/office/officeart/2005/8/layout/orgChart1"/>
    <dgm:cxn modelId="{A530C96B-E1F0-4D76-BB6F-63C846066094}" type="presParOf" srcId="{9883054D-10E9-4021-BC55-925C95160F54}" destId="{D385F15E-6195-4332-9D18-4E80C82DC3FA}" srcOrd="3" destOrd="0" presId="urn:microsoft.com/office/officeart/2005/8/layout/orgChart1"/>
    <dgm:cxn modelId="{7010F041-C638-4BC1-9999-D415F6313214}" type="presParOf" srcId="{D385F15E-6195-4332-9D18-4E80C82DC3FA}" destId="{EE2C73E6-9262-451B-A9CB-927D747085A7}" srcOrd="0" destOrd="0" presId="urn:microsoft.com/office/officeart/2005/8/layout/orgChart1"/>
    <dgm:cxn modelId="{6F2BF136-A085-4A50-95E5-2F5F2DB98595}" type="presParOf" srcId="{EE2C73E6-9262-451B-A9CB-927D747085A7}" destId="{3BB1E8DB-446B-4B73-A37B-3878C686C9B0}" srcOrd="0" destOrd="0" presId="urn:microsoft.com/office/officeart/2005/8/layout/orgChart1"/>
    <dgm:cxn modelId="{8562703A-63E1-4719-8E2E-FCD5895438C2}" type="presParOf" srcId="{EE2C73E6-9262-451B-A9CB-927D747085A7}" destId="{B87A9584-2736-47BF-A9C4-E9CCDAFF8454}" srcOrd="1" destOrd="0" presId="urn:microsoft.com/office/officeart/2005/8/layout/orgChart1"/>
    <dgm:cxn modelId="{A36FC9EC-E820-4717-BE2B-93CEDA731A16}" type="presParOf" srcId="{D385F15E-6195-4332-9D18-4E80C82DC3FA}" destId="{3225812B-B0A1-42CE-BDA7-09909747E353}" srcOrd="1" destOrd="0" presId="urn:microsoft.com/office/officeart/2005/8/layout/orgChart1"/>
    <dgm:cxn modelId="{68CA3462-A584-44C4-981F-683215CF1E18}" type="presParOf" srcId="{D385F15E-6195-4332-9D18-4E80C82DC3FA}" destId="{936A4F33-04C3-4D3B-B6EA-A94878E57071}" srcOrd="2" destOrd="0" presId="urn:microsoft.com/office/officeart/2005/8/layout/orgChart1"/>
    <dgm:cxn modelId="{D46014A4-7294-4C91-9375-6C3B81C18F76}" type="presParOf" srcId="{936A4F33-04C3-4D3B-B6EA-A94878E57071}" destId="{073009B8-E932-49EC-98A5-DA0682CE926C}" srcOrd="0" destOrd="0" presId="urn:microsoft.com/office/officeart/2005/8/layout/orgChart1"/>
    <dgm:cxn modelId="{CBA6A038-888A-481D-99E4-2EE7716DA1A6}" type="presParOf" srcId="{936A4F33-04C3-4D3B-B6EA-A94878E57071}" destId="{53BA179B-8A68-4CBF-BD90-17059C390FBD}" srcOrd="1" destOrd="0" presId="urn:microsoft.com/office/officeart/2005/8/layout/orgChart1"/>
    <dgm:cxn modelId="{4EA3B3F8-7D46-426A-AD1A-9E0183F96E40}" type="presParOf" srcId="{53BA179B-8A68-4CBF-BD90-17059C390FBD}" destId="{D8AD3A24-5655-44D8-B68A-7AFA3DF6D4BB}" srcOrd="0" destOrd="0" presId="urn:microsoft.com/office/officeart/2005/8/layout/orgChart1"/>
    <dgm:cxn modelId="{66D29709-71F4-4EAD-AD43-BEA738372DA5}" type="presParOf" srcId="{D8AD3A24-5655-44D8-B68A-7AFA3DF6D4BB}" destId="{BC5560EB-419F-4BCB-9278-055FCEFE79D6}" srcOrd="0" destOrd="0" presId="urn:microsoft.com/office/officeart/2005/8/layout/orgChart1"/>
    <dgm:cxn modelId="{67D4AC5F-FAA0-4929-992A-74A2011E37FC}" type="presParOf" srcId="{D8AD3A24-5655-44D8-B68A-7AFA3DF6D4BB}" destId="{869514AB-EB66-4101-A857-DBDF96C14E2D}" srcOrd="1" destOrd="0" presId="urn:microsoft.com/office/officeart/2005/8/layout/orgChart1"/>
    <dgm:cxn modelId="{1F2FDE83-D0F7-4E42-94EC-49A48D81C709}" type="presParOf" srcId="{53BA179B-8A68-4CBF-BD90-17059C390FBD}" destId="{D560B32B-72DE-481B-8163-1516A2B5EADB}" srcOrd="1" destOrd="0" presId="urn:microsoft.com/office/officeart/2005/8/layout/orgChart1"/>
    <dgm:cxn modelId="{6596530C-18B8-443F-BB61-79E79A1754FD}" type="presParOf" srcId="{53BA179B-8A68-4CBF-BD90-17059C390FBD}" destId="{6F63151F-EB88-4BAA-8DFF-0658FD8AEF77}" srcOrd="2" destOrd="0" presId="urn:microsoft.com/office/officeart/2005/8/layout/orgChart1"/>
    <dgm:cxn modelId="{61E3ECC9-34F1-49BC-A9FC-8A73CEE983D9}" type="presParOf" srcId="{936A4F33-04C3-4D3B-B6EA-A94878E57071}" destId="{39B08CE0-50A9-4ED9-9F04-E7CC898BC0C8}" srcOrd="2" destOrd="0" presId="urn:microsoft.com/office/officeart/2005/8/layout/orgChart1"/>
    <dgm:cxn modelId="{38BC20A1-6C64-4FC2-BB7D-0D4AD3D9F02F}" type="presParOf" srcId="{936A4F33-04C3-4D3B-B6EA-A94878E57071}" destId="{95C886D4-462E-4BB3-BC74-83AC74BAED90}" srcOrd="3" destOrd="0" presId="urn:microsoft.com/office/officeart/2005/8/layout/orgChart1"/>
    <dgm:cxn modelId="{B9CEE681-56C3-4E98-B5CD-2AE1C6E147C7}" type="presParOf" srcId="{95C886D4-462E-4BB3-BC74-83AC74BAED90}" destId="{2285CEC9-EA0B-4C31-93D4-20C84281F18E}" srcOrd="0" destOrd="0" presId="urn:microsoft.com/office/officeart/2005/8/layout/orgChart1"/>
    <dgm:cxn modelId="{5F9EA69F-E5F2-4AE5-A4CD-3C15A422DA28}" type="presParOf" srcId="{2285CEC9-EA0B-4C31-93D4-20C84281F18E}" destId="{05D50E78-2087-430F-A4A3-3D0EB0335D48}" srcOrd="0" destOrd="0" presId="urn:microsoft.com/office/officeart/2005/8/layout/orgChart1"/>
    <dgm:cxn modelId="{99FF193B-2EC8-4380-8FB7-10FAD9A4F5C5}" type="presParOf" srcId="{2285CEC9-EA0B-4C31-93D4-20C84281F18E}" destId="{430889C6-0295-42CB-8861-0BDEA0C780DE}" srcOrd="1" destOrd="0" presId="urn:microsoft.com/office/officeart/2005/8/layout/orgChart1"/>
    <dgm:cxn modelId="{E0F96F8B-16C8-493D-B4A8-D67309AD0CB5}" type="presParOf" srcId="{95C886D4-462E-4BB3-BC74-83AC74BAED90}" destId="{11887736-78B5-43E7-B6F0-F895C9A1E32F}" srcOrd="1" destOrd="0" presId="urn:microsoft.com/office/officeart/2005/8/layout/orgChart1"/>
    <dgm:cxn modelId="{1BED6787-0BB3-4AF5-94EB-479759C706F1}" type="presParOf" srcId="{95C886D4-462E-4BB3-BC74-83AC74BAED90}" destId="{9842AF2A-00BD-4466-8A92-5162024F2DC1}" srcOrd="2" destOrd="0" presId="urn:microsoft.com/office/officeart/2005/8/layout/orgChart1"/>
    <dgm:cxn modelId="{19028B78-B9E0-47C9-8A35-56645BE46B1D}" type="presParOf" srcId="{936A4F33-04C3-4D3B-B6EA-A94878E57071}" destId="{1243B4F9-8202-44C2-BA82-2891CFBFC2CB}" srcOrd="4" destOrd="0" presId="urn:microsoft.com/office/officeart/2005/8/layout/orgChart1"/>
    <dgm:cxn modelId="{C4F0F58C-0BF1-40F8-B83E-BD720BF10BF7}" type="presParOf" srcId="{936A4F33-04C3-4D3B-B6EA-A94878E57071}" destId="{3A27F1C2-7EDA-483C-8341-A5E498E52017}" srcOrd="5" destOrd="0" presId="urn:microsoft.com/office/officeart/2005/8/layout/orgChart1"/>
    <dgm:cxn modelId="{F10E2DF3-9B44-405D-935A-3D14ED14266D}" type="presParOf" srcId="{3A27F1C2-7EDA-483C-8341-A5E498E52017}" destId="{528908BE-E3A1-4078-B9C2-B941E77E122D}" srcOrd="0" destOrd="0" presId="urn:microsoft.com/office/officeart/2005/8/layout/orgChart1"/>
    <dgm:cxn modelId="{4206FCB5-D17D-49C8-91DA-817900FDEED4}" type="presParOf" srcId="{528908BE-E3A1-4078-B9C2-B941E77E122D}" destId="{68999BEF-9DC6-4E98-8AF0-1C4FD4FF0128}" srcOrd="0" destOrd="0" presId="urn:microsoft.com/office/officeart/2005/8/layout/orgChart1"/>
    <dgm:cxn modelId="{209EC8AF-BE06-44C0-B3F7-C97648DFD363}" type="presParOf" srcId="{528908BE-E3A1-4078-B9C2-B941E77E122D}" destId="{A36A903C-D4A4-4F10-9EFF-84D48E1A72CB}" srcOrd="1" destOrd="0" presId="urn:microsoft.com/office/officeart/2005/8/layout/orgChart1"/>
    <dgm:cxn modelId="{4415DE9C-4A48-4341-B56D-A9EDAB0A2B4D}" type="presParOf" srcId="{3A27F1C2-7EDA-483C-8341-A5E498E52017}" destId="{F58C0E8B-E9A9-4112-A28E-4F040FB43F1D}" srcOrd="1" destOrd="0" presId="urn:microsoft.com/office/officeart/2005/8/layout/orgChart1"/>
    <dgm:cxn modelId="{D5E6EC88-8602-46B0-85CD-CA5BAE11194E}" type="presParOf" srcId="{3A27F1C2-7EDA-483C-8341-A5E498E52017}" destId="{65F610FF-3041-4183-8107-B764C640427C}" srcOrd="2" destOrd="0" presId="urn:microsoft.com/office/officeart/2005/8/layout/orgChart1"/>
    <dgm:cxn modelId="{4A8AB29D-3D62-41B5-BA72-A186CD47A50C}" type="presParOf" srcId="{936A4F33-04C3-4D3B-B6EA-A94878E57071}" destId="{001924FA-76A0-4799-8195-570D5CC3B481}" srcOrd="6" destOrd="0" presId="urn:microsoft.com/office/officeart/2005/8/layout/orgChart1"/>
    <dgm:cxn modelId="{6B954C09-3154-459D-A0FE-19E16E889801}" type="presParOf" srcId="{936A4F33-04C3-4D3B-B6EA-A94878E57071}" destId="{F8A94A31-F467-47D1-9670-EAC25E826D40}" srcOrd="7" destOrd="0" presId="urn:microsoft.com/office/officeart/2005/8/layout/orgChart1"/>
    <dgm:cxn modelId="{80A64B17-3E30-44D4-8077-F08F03C0ECC3}" type="presParOf" srcId="{F8A94A31-F467-47D1-9670-EAC25E826D40}" destId="{F02079D5-75B9-419F-A6E6-601E86DF1226}" srcOrd="0" destOrd="0" presId="urn:microsoft.com/office/officeart/2005/8/layout/orgChart1"/>
    <dgm:cxn modelId="{59B50A64-5100-4250-8599-5D021BA2CA73}" type="presParOf" srcId="{F02079D5-75B9-419F-A6E6-601E86DF1226}" destId="{CA8CF04C-9B8D-4087-973D-5627780B0892}" srcOrd="0" destOrd="0" presId="urn:microsoft.com/office/officeart/2005/8/layout/orgChart1"/>
    <dgm:cxn modelId="{5A81663C-FB45-40A7-A09D-7239421EEA7E}" type="presParOf" srcId="{F02079D5-75B9-419F-A6E6-601E86DF1226}" destId="{43639527-FF28-403B-B01B-1D98B4D818C1}" srcOrd="1" destOrd="0" presId="urn:microsoft.com/office/officeart/2005/8/layout/orgChart1"/>
    <dgm:cxn modelId="{B383643F-DC2A-467C-96FF-F818505BEDF4}" type="presParOf" srcId="{F8A94A31-F467-47D1-9670-EAC25E826D40}" destId="{3D73EE7A-B332-4EC0-96AE-39C51BA83DCF}" srcOrd="1" destOrd="0" presId="urn:microsoft.com/office/officeart/2005/8/layout/orgChart1"/>
    <dgm:cxn modelId="{11B5C9EE-CBF2-4E8D-9729-AA3DFDD12AE1}" type="presParOf" srcId="{F8A94A31-F467-47D1-9670-EAC25E826D40}" destId="{BB8EE0F2-9ACB-487C-B070-7938463ED3F3}"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29E057-5629-468D-8331-071D9D8A7430}" type="doc">
      <dgm:prSet loTypeId="urn:microsoft.com/office/officeart/2005/8/layout/vProcess5" loCatId="process" qsTypeId="urn:microsoft.com/office/officeart/2005/8/quickstyle/simple1" qsCatId="simple" csTypeId="urn:microsoft.com/office/officeart/2005/8/colors/accent0_3" csCatId="mainScheme" phldr="1"/>
      <dgm:spPr/>
      <dgm:t>
        <a:bodyPr/>
        <a:lstStyle/>
        <a:p>
          <a:endParaRPr lang="en-IN"/>
        </a:p>
      </dgm:t>
    </dgm:pt>
    <dgm:pt modelId="{D1C32DFC-30F1-41AB-A85D-3880830862AA}">
      <dgm:prSet phldrT="[Text]"/>
      <dgm:spPr/>
      <dgm:t>
        <a:bodyPr/>
        <a:lstStyle/>
        <a:p>
          <a:r>
            <a:rPr lang="en-US" dirty="0" smtClean="0"/>
            <a:t>Illumination experiments</a:t>
          </a:r>
          <a:endParaRPr lang="en-IN" dirty="0"/>
        </a:p>
      </dgm:t>
    </dgm:pt>
    <dgm:pt modelId="{E2FD953E-E6BA-4951-A2E8-61EE20220D87}" type="parTrans" cxnId="{6EA67B55-FE70-4291-83AC-9ED960B55694}">
      <dgm:prSet/>
      <dgm:spPr/>
      <dgm:t>
        <a:bodyPr/>
        <a:lstStyle/>
        <a:p>
          <a:endParaRPr lang="en-IN"/>
        </a:p>
      </dgm:t>
    </dgm:pt>
    <dgm:pt modelId="{C35CE419-56EA-4DB1-A714-30E59D321558}" type="sibTrans" cxnId="{6EA67B55-FE70-4291-83AC-9ED960B55694}">
      <dgm:prSet/>
      <dgm:spPr/>
      <dgm:t>
        <a:bodyPr/>
        <a:lstStyle/>
        <a:p>
          <a:endParaRPr lang="en-IN"/>
        </a:p>
      </dgm:t>
    </dgm:pt>
    <dgm:pt modelId="{A40337C8-AE86-44A4-A1DB-2F447D942B20}">
      <dgm:prSet phldrT="[Text]"/>
      <dgm:spPr/>
      <dgm:t>
        <a:bodyPr/>
        <a:lstStyle/>
        <a:p>
          <a:r>
            <a:rPr lang="en-US" dirty="0" smtClean="0"/>
            <a:t>Relay assembly test room</a:t>
          </a:r>
          <a:endParaRPr lang="en-IN" dirty="0"/>
        </a:p>
      </dgm:t>
    </dgm:pt>
    <dgm:pt modelId="{8A1C68EE-B6D7-4F60-B290-D1E898CD1692}" type="parTrans" cxnId="{6F1D7AA2-55C2-4139-8E7C-43C9FA359BD4}">
      <dgm:prSet/>
      <dgm:spPr/>
      <dgm:t>
        <a:bodyPr/>
        <a:lstStyle/>
        <a:p>
          <a:endParaRPr lang="en-IN"/>
        </a:p>
      </dgm:t>
    </dgm:pt>
    <dgm:pt modelId="{C9400890-D552-49C9-BB12-07AAFA5A2027}" type="sibTrans" cxnId="{6F1D7AA2-55C2-4139-8E7C-43C9FA359BD4}">
      <dgm:prSet/>
      <dgm:spPr/>
      <dgm:t>
        <a:bodyPr/>
        <a:lstStyle/>
        <a:p>
          <a:endParaRPr lang="en-IN"/>
        </a:p>
      </dgm:t>
    </dgm:pt>
    <dgm:pt modelId="{1A876595-D540-4895-8C58-66A07752E167}">
      <dgm:prSet phldrT="[Text]"/>
      <dgm:spPr/>
      <dgm:t>
        <a:bodyPr/>
        <a:lstStyle/>
        <a:p>
          <a:r>
            <a:rPr lang="en-US" dirty="0" smtClean="0"/>
            <a:t>Interview programme</a:t>
          </a:r>
          <a:endParaRPr lang="en-IN" dirty="0"/>
        </a:p>
      </dgm:t>
    </dgm:pt>
    <dgm:pt modelId="{3B590B05-4DC4-4FF3-A829-E8EAA39116E9}" type="parTrans" cxnId="{0FA2AB60-2A10-456A-90DB-890605721254}">
      <dgm:prSet/>
      <dgm:spPr/>
      <dgm:t>
        <a:bodyPr/>
        <a:lstStyle/>
        <a:p>
          <a:endParaRPr lang="en-IN"/>
        </a:p>
      </dgm:t>
    </dgm:pt>
    <dgm:pt modelId="{666E6B3B-6ACF-46A9-B574-0201BCD32AEB}" type="sibTrans" cxnId="{0FA2AB60-2A10-456A-90DB-890605721254}">
      <dgm:prSet/>
      <dgm:spPr/>
      <dgm:t>
        <a:bodyPr/>
        <a:lstStyle/>
        <a:p>
          <a:endParaRPr lang="en-IN"/>
        </a:p>
      </dgm:t>
    </dgm:pt>
    <dgm:pt modelId="{4304B5E6-FE48-44E7-B6A8-E246BA5BD199}">
      <dgm:prSet phldrT="[Text]"/>
      <dgm:spPr/>
      <dgm:t>
        <a:bodyPr/>
        <a:lstStyle/>
        <a:p>
          <a:r>
            <a:rPr lang="en-US" dirty="0" smtClean="0"/>
            <a:t>Bank wiring group observations</a:t>
          </a:r>
          <a:endParaRPr lang="en-IN" dirty="0"/>
        </a:p>
      </dgm:t>
    </dgm:pt>
    <dgm:pt modelId="{74C51F11-743F-4F40-AD4F-A5FE40391FC5}" type="parTrans" cxnId="{BE625BEA-D123-4AB8-BDCC-09DCA9217587}">
      <dgm:prSet/>
      <dgm:spPr/>
      <dgm:t>
        <a:bodyPr/>
        <a:lstStyle/>
        <a:p>
          <a:endParaRPr lang="en-IN"/>
        </a:p>
      </dgm:t>
    </dgm:pt>
    <dgm:pt modelId="{DE82FE40-9F9D-4426-AB00-885786F0802A}" type="sibTrans" cxnId="{BE625BEA-D123-4AB8-BDCC-09DCA9217587}">
      <dgm:prSet/>
      <dgm:spPr/>
      <dgm:t>
        <a:bodyPr/>
        <a:lstStyle/>
        <a:p>
          <a:endParaRPr lang="en-IN"/>
        </a:p>
      </dgm:t>
    </dgm:pt>
    <dgm:pt modelId="{AB9FF8A6-8F25-4912-91F3-EEFB65D33F75}" type="pres">
      <dgm:prSet presAssocID="{5429E057-5629-468D-8331-071D9D8A7430}" presName="outerComposite" presStyleCnt="0">
        <dgm:presLayoutVars>
          <dgm:chMax val="5"/>
          <dgm:dir/>
          <dgm:resizeHandles val="exact"/>
        </dgm:presLayoutVars>
      </dgm:prSet>
      <dgm:spPr/>
      <dgm:t>
        <a:bodyPr/>
        <a:lstStyle/>
        <a:p>
          <a:endParaRPr lang="en-IN"/>
        </a:p>
      </dgm:t>
    </dgm:pt>
    <dgm:pt modelId="{DA3C5428-109C-444C-AFA3-EFBB4D7986B2}" type="pres">
      <dgm:prSet presAssocID="{5429E057-5629-468D-8331-071D9D8A7430}" presName="dummyMaxCanvas" presStyleCnt="0">
        <dgm:presLayoutVars/>
      </dgm:prSet>
      <dgm:spPr/>
    </dgm:pt>
    <dgm:pt modelId="{19F528CA-10F9-49A4-A579-E215F1B1A45F}" type="pres">
      <dgm:prSet presAssocID="{5429E057-5629-468D-8331-071D9D8A7430}" presName="FourNodes_1" presStyleLbl="node1" presStyleIdx="0" presStyleCnt="4">
        <dgm:presLayoutVars>
          <dgm:bulletEnabled val="1"/>
        </dgm:presLayoutVars>
      </dgm:prSet>
      <dgm:spPr/>
      <dgm:t>
        <a:bodyPr/>
        <a:lstStyle/>
        <a:p>
          <a:endParaRPr lang="en-IN"/>
        </a:p>
      </dgm:t>
    </dgm:pt>
    <dgm:pt modelId="{4F3429AF-AAD0-42B2-92B0-EB5C3BA1DD61}" type="pres">
      <dgm:prSet presAssocID="{5429E057-5629-468D-8331-071D9D8A7430}" presName="FourNodes_2" presStyleLbl="node1" presStyleIdx="1" presStyleCnt="4">
        <dgm:presLayoutVars>
          <dgm:bulletEnabled val="1"/>
        </dgm:presLayoutVars>
      </dgm:prSet>
      <dgm:spPr/>
      <dgm:t>
        <a:bodyPr/>
        <a:lstStyle/>
        <a:p>
          <a:endParaRPr lang="en-IN"/>
        </a:p>
      </dgm:t>
    </dgm:pt>
    <dgm:pt modelId="{E0595242-CB41-4F95-AF47-D382EA4BDF52}" type="pres">
      <dgm:prSet presAssocID="{5429E057-5629-468D-8331-071D9D8A7430}" presName="FourNodes_3" presStyleLbl="node1" presStyleIdx="2" presStyleCnt="4">
        <dgm:presLayoutVars>
          <dgm:bulletEnabled val="1"/>
        </dgm:presLayoutVars>
      </dgm:prSet>
      <dgm:spPr/>
      <dgm:t>
        <a:bodyPr/>
        <a:lstStyle/>
        <a:p>
          <a:endParaRPr lang="en-IN"/>
        </a:p>
      </dgm:t>
    </dgm:pt>
    <dgm:pt modelId="{8E73409D-0173-44FE-AF87-F37D7E4A8B02}" type="pres">
      <dgm:prSet presAssocID="{5429E057-5629-468D-8331-071D9D8A7430}" presName="FourNodes_4" presStyleLbl="node1" presStyleIdx="3" presStyleCnt="4">
        <dgm:presLayoutVars>
          <dgm:bulletEnabled val="1"/>
        </dgm:presLayoutVars>
      </dgm:prSet>
      <dgm:spPr/>
      <dgm:t>
        <a:bodyPr/>
        <a:lstStyle/>
        <a:p>
          <a:endParaRPr lang="en-IN"/>
        </a:p>
      </dgm:t>
    </dgm:pt>
    <dgm:pt modelId="{C3C8C1D8-1C97-464A-B89D-EFD892A15C6B}" type="pres">
      <dgm:prSet presAssocID="{5429E057-5629-468D-8331-071D9D8A7430}" presName="FourConn_1-2" presStyleLbl="fgAccFollowNode1" presStyleIdx="0" presStyleCnt="3">
        <dgm:presLayoutVars>
          <dgm:bulletEnabled val="1"/>
        </dgm:presLayoutVars>
      </dgm:prSet>
      <dgm:spPr/>
      <dgm:t>
        <a:bodyPr/>
        <a:lstStyle/>
        <a:p>
          <a:endParaRPr lang="en-IN"/>
        </a:p>
      </dgm:t>
    </dgm:pt>
    <dgm:pt modelId="{8587A6DC-350D-441F-89E1-74F9B2A72DDB}" type="pres">
      <dgm:prSet presAssocID="{5429E057-5629-468D-8331-071D9D8A7430}" presName="FourConn_2-3" presStyleLbl="fgAccFollowNode1" presStyleIdx="1" presStyleCnt="3">
        <dgm:presLayoutVars>
          <dgm:bulletEnabled val="1"/>
        </dgm:presLayoutVars>
      </dgm:prSet>
      <dgm:spPr/>
      <dgm:t>
        <a:bodyPr/>
        <a:lstStyle/>
        <a:p>
          <a:endParaRPr lang="en-IN"/>
        </a:p>
      </dgm:t>
    </dgm:pt>
    <dgm:pt modelId="{32E546B8-03F7-46A0-926F-2082743AD6A9}" type="pres">
      <dgm:prSet presAssocID="{5429E057-5629-468D-8331-071D9D8A7430}" presName="FourConn_3-4" presStyleLbl="fgAccFollowNode1" presStyleIdx="2" presStyleCnt="3">
        <dgm:presLayoutVars>
          <dgm:bulletEnabled val="1"/>
        </dgm:presLayoutVars>
      </dgm:prSet>
      <dgm:spPr/>
      <dgm:t>
        <a:bodyPr/>
        <a:lstStyle/>
        <a:p>
          <a:endParaRPr lang="en-IN"/>
        </a:p>
      </dgm:t>
    </dgm:pt>
    <dgm:pt modelId="{902F7CCB-E959-4BE1-934E-D47C10813F05}" type="pres">
      <dgm:prSet presAssocID="{5429E057-5629-468D-8331-071D9D8A7430}" presName="FourNodes_1_text" presStyleLbl="node1" presStyleIdx="3" presStyleCnt="4">
        <dgm:presLayoutVars>
          <dgm:bulletEnabled val="1"/>
        </dgm:presLayoutVars>
      </dgm:prSet>
      <dgm:spPr/>
      <dgm:t>
        <a:bodyPr/>
        <a:lstStyle/>
        <a:p>
          <a:endParaRPr lang="en-IN"/>
        </a:p>
      </dgm:t>
    </dgm:pt>
    <dgm:pt modelId="{AD4F6C61-BC61-4223-A761-FFE722CBD9D5}" type="pres">
      <dgm:prSet presAssocID="{5429E057-5629-468D-8331-071D9D8A7430}" presName="FourNodes_2_text" presStyleLbl="node1" presStyleIdx="3" presStyleCnt="4">
        <dgm:presLayoutVars>
          <dgm:bulletEnabled val="1"/>
        </dgm:presLayoutVars>
      </dgm:prSet>
      <dgm:spPr/>
      <dgm:t>
        <a:bodyPr/>
        <a:lstStyle/>
        <a:p>
          <a:endParaRPr lang="en-IN"/>
        </a:p>
      </dgm:t>
    </dgm:pt>
    <dgm:pt modelId="{5B2AE8FD-20F4-4F8D-81CA-15DB30020CFC}" type="pres">
      <dgm:prSet presAssocID="{5429E057-5629-468D-8331-071D9D8A7430}" presName="FourNodes_3_text" presStyleLbl="node1" presStyleIdx="3" presStyleCnt="4">
        <dgm:presLayoutVars>
          <dgm:bulletEnabled val="1"/>
        </dgm:presLayoutVars>
      </dgm:prSet>
      <dgm:spPr/>
      <dgm:t>
        <a:bodyPr/>
        <a:lstStyle/>
        <a:p>
          <a:endParaRPr lang="en-IN"/>
        </a:p>
      </dgm:t>
    </dgm:pt>
    <dgm:pt modelId="{AAB96E26-2260-4E2E-BA1A-CC409F1EEBF9}" type="pres">
      <dgm:prSet presAssocID="{5429E057-5629-468D-8331-071D9D8A7430}" presName="FourNodes_4_text" presStyleLbl="node1" presStyleIdx="3" presStyleCnt="4">
        <dgm:presLayoutVars>
          <dgm:bulletEnabled val="1"/>
        </dgm:presLayoutVars>
      </dgm:prSet>
      <dgm:spPr/>
      <dgm:t>
        <a:bodyPr/>
        <a:lstStyle/>
        <a:p>
          <a:endParaRPr lang="en-IN"/>
        </a:p>
      </dgm:t>
    </dgm:pt>
  </dgm:ptLst>
  <dgm:cxnLst>
    <dgm:cxn modelId="{EA2262BD-8A09-4663-BFEB-376999BDC206}" type="presOf" srcId="{C9400890-D552-49C9-BB12-07AAFA5A2027}" destId="{8587A6DC-350D-441F-89E1-74F9B2A72DDB}" srcOrd="0" destOrd="0" presId="urn:microsoft.com/office/officeart/2005/8/layout/vProcess5"/>
    <dgm:cxn modelId="{5CE999CC-75C3-41A2-BC3B-A85BCB82E2D1}" type="presOf" srcId="{666E6B3B-6ACF-46A9-B574-0201BCD32AEB}" destId="{32E546B8-03F7-46A0-926F-2082743AD6A9}" srcOrd="0" destOrd="0" presId="urn:microsoft.com/office/officeart/2005/8/layout/vProcess5"/>
    <dgm:cxn modelId="{6B8574D5-2EF9-41F6-8EB8-AB1E82E8D0AD}" type="presOf" srcId="{C35CE419-56EA-4DB1-A714-30E59D321558}" destId="{C3C8C1D8-1C97-464A-B89D-EFD892A15C6B}" srcOrd="0" destOrd="0" presId="urn:microsoft.com/office/officeart/2005/8/layout/vProcess5"/>
    <dgm:cxn modelId="{839406F5-7D3F-4BFF-96E1-A4ADD08E9C04}" type="presOf" srcId="{5429E057-5629-468D-8331-071D9D8A7430}" destId="{AB9FF8A6-8F25-4912-91F3-EEFB65D33F75}" srcOrd="0" destOrd="0" presId="urn:microsoft.com/office/officeart/2005/8/layout/vProcess5"/>
    <dgm:cxn modelId="{F7218404-88F4-4BC6-B91F-B5B878BA6C15}" type="presOf" srcId="{4304B5E6-FE48-44E7-B6A8-E246BA5BD199}" destId="{AAB96E26-2260-4E2E-BA1A-CC409F1EEBF9}" srcOrd="1" destOrd="0" presId="urn:microsoft.com/office/officeart/2005/8/layout/vProcess5"/>
    <dgm:cxn modelId="{98AC8BF0-C6E9-4A47-84D1-DE865FADBD7F}" type="presOf" srcId="{1A876595-D540-4895-8C58-66A07752E167}" destId="{E0595242-CB41-4F95-AF47-D382EA4BDF52}" srcOrd="0" destOrd="0" presId="urn:microsoft.com/office/officeart/2005/8/layout/vProcess5"/>
    <dgm:cxn modelId="{C0FB7779-07C8-4BA8-9A1D-6420AC476809}" type="presOf" srcId="{A40337C8-AE86-44A4-A1DB-2F447D942B20}" destId="{AD4F6C61-BC61-4223-A761-FFE722CBD9D5}" srcOrd="1" destOrd="0" presId="urn:microsoft.com/office/officeart/2005/8/layout/vProcess5"/>
    <dgm:cxn modelId="{BE625BEA-D123-4AB8-BDCC-09DCA9217587}" srcId="{5429E057-5629-468D-8331-071D9D8A7430}" destId="{4304B5E6-FE48-44E7-B6A8-E246BA5BD199}" srcOrd="3" destOrd="0" parTransId="{74C51F11-743F-4F40-AD4F-A5FE40391FC5}" sibTransId="{DE82FE40-9F9D-4426-AB00-885786F0802A}"/>
    <dgm:cxn modelId="{D29ECE4B-5D02-4FFC-A943-805FB4E634A5}" type="presOf" srcId="{D1C32DFC-30F1-41AB-A85D-3880830862AA}" destId="{19F528CA-10F9-49A4-A579-E215F1B1A45F}" srcOrd="0" destOrd="0" presId="urn:microsoft.com/office/officeart/2005/8/layout/vProcess5"/>
    <dgm:cxn modelId="{0FA2AB60-2A10-456A-90DB-890605721254}" srcId="{5429E057-5629-468D-8331-071D9D8A7430}" destId="{1A876595-D540-4895-8C58-66A07752E167}" srcOrd="2" destOrd="0" parTransId="{3B590B05-4DC4-4FF3-A829-E8EAA39116E9}" sibTransId="{666E6B3B-6ACF-46A9-B574-0201BCD32AEB}"/>
    <dgm:cxn modelId="{21961F8C-460F-4E95-A9EE-E3AF9118051F}" type="presOf" srcId="{A40337C8-AE86-44A4-A1DB-2F447D942B20}" destId="{4F3429AF-AAD0-42B2-92B0-EB5C3BA1DD61}" srcOrd="0" destOrd="0" presId="urn:microsoft.com/office/officeart/2005/8/layout/vProcess5"/>
    <dgm:cxn modelId="{6F1D7AA2-55C2-4139-8E7C-43C9FA359BD4}" srcId="{5429E057-5629-468D-8331-071D9D8A7430}" destId="{A40337C8-AE86-44A4-A1DB-2F447D942B20}" srcOrd="1" destOrd="0" parTransId="{8A1C68EE-B6D7-4F60-B290-D1E898CD1692}" sibTransId="{C9400890-D552-49C9-BB12-07AAFA5A2027}"/>
    <dgm:cxn modelId="{7071BCC2-5A03-4722-B136-D1D9781B8274}" type="presOf" srcId="{4304B5E6-FE48-44E7-B6A8-E246BA5BD199}" destId="{8E73409D-0173-44FE-AF87-F37D7E4A8B02}" srcOrd="0" destOrd="0" presId="urn:microsoft.com/office/officeart/2005/8/layout/vProcess5"/>
    <dgm:cxn modelId="{2E751396-12A8-4FBD-9034-E18BA096B0B3}" type="presOf" srcId="{1A876595-D540-4895-8C58-66A07752E167}" destId="{5B2AE8FD-20F4-4F8D-81CA-15DB30020CFC}" srcOrd="1" destOrd="0" presId="urn:microsoft.com/office/officeart/2005/8/layout/vProcess5"/>
    <dgm:cxn modelId="{25EAC084-C93F-4E77-A8E3-6128AC857FE1}" type="presOf" srcId="{D1C32DFC-30F1-41AB-A85D-3880830862AA}" destId="{902F7CCB-E959-4BE1-934E-D47C10813F05}" srcOrd="1" destOrd="0" presId="urn:microsoft.com/office/officeart/2005/8/layout/vProcess5"/>
    <dgm:cxn modelId="{6EA67B55-FE70-4291-83AC-9ED960B55694}" srcId="{5429E057-5629-468D-8331-071D9D8A7430}" destId="{D1C32DFC-30F1-41AB-A85D-3880830862AA}" srcOrd="0" destOrd="0" parTransId="{E2FD953E-E6BA-4951-A2E8-61EE20220D87}" sibTransId="{C35CE419-56EA-4DB1-A714-30E59D321558}"/>
    <dgm:cxn modelId="{04740A09-91A9-4938-9ED0-9C1543C1F92C}" type="presParOf" srcId="{AB9FF8A6-8F25-4912-91F3-EEFB65D33F75}" destId="{DA3C5428-109C-444C-AFA3-EFBB4D7986B2}" srcOrd="0" destOrd="0" presId="urn:microsoft.com/office/officeart/2005/8/layout/vProcess5"/>
    <dgm:cxn modelId="{DE9594E2-AA35-4788-BCCC-EBA22EBAB4BD}" type="presParOf" srcId="{AB9FF8A6-8F25-4912-91F3-EEFB65D33F75}" destId="{19F528CA-10F9-49A4-A579-E215F1B1A45F}" srcOrd="1" destOrd="0" presId="urn:microsoft.com/office/officeart/2005/8/layout/vProcess5"/>
    <dgm:cxn modelId="{C12B2D30-F72A-4B3F-B5A1-0DBEAA2BA960}" type="presParOf" srcId="{AB9FF8A6-8F25-4912-91F3-EEFB65D33F75}" destId="{4F3429AF-AAD0-42B2-92B0-EB5C3BA1DD61}" srcOrd="2" destOrd="0" presId="urn:microsoft.com/office/officeart/2005/8/layout/vProcess5"/>
    <dgm:cxn modelId="{C1110104-BD3E-470D-87CA-F476D21B24A1}" type="presParOf" srcId="{AB9FF8A6-8F25-4912-91F3-EEFB65D33F75}" destId="{E0595242-CB41-4F95-AF47-D382EA4BDF52}" srcOrd="3" destOrd="0" presId="urn:microsoft.com/office/officeart/2005/8/layout/vProcess5"/>
    <dgm:cxn modelId="{D695516F-0259-4FF0-BC42-21ED6249C320}" type="presParOf" srcId="{AB9FF8A6-8F25-4912-91F3-EEFB65D33F75}" destId="{8E73409D-0173-44FE-AF87-F37D7E4A8B02}" srcOrd="4" destOrd="0" presId="urn:microsoft.com/office/officeart/2005/8/layout/vProcess5"/>
    <dgm:cxn modelId="{35CB1664-DA33-4120-B3C0-3B43ACFDC758}" type="presParOf" srcId="{AB9FF8A6-8F25-4912-91F3-EEFB65D33F75}" destId="{C3C8C1D8-1C97-464A-B89D-EFD892A15C6B}" srcOrd="5" destOrd="0" presId="urn:microsoft.com/office/officeart/2005/8/layout/vProcess5"/>
    <dgm:cxn modelId="{9CD30DBC-23E3-4B28-992D-8CA3FE650620}" type="presParOf" srcId="{AB9FF8A6-8F25-4912-91F3-EEFB65D33F75}" destId="{8587A6DC-350D-441F-89E1-74F9B2A72DDB}" srcOrd="6" destOrd="0" presId="urn:microsoft.com/office/officeart/2005/8/layout/vProcess5"/>
    <dgm:cxn modelId="{E127E357-AF3C-4948-8F72-D17478137087}" type="presParOf" srcId="{AB9FF8A6-8F25-4912-91F3-EEFB65D33F75}" destId="{32E546B8-03F7-46A0-926F-2082743AD6A9}" srcOrd="7" destOrd="0" presId="urn:microsoft.com/office/officeart/2005/8/layout/vProcess5"/>
    <dgm:cxn modelId="{4DB78D6B-A80F-463D-8A92-7FE59E161813}" type="presParOf" srcId="{AB9FF8A6-8F25-4912-91F3-EEFB65D33F75}" destId="{902F7CCB-E959-4BE1-934E-D47C10813F05}" srcOrd="8" destOrd="0" presId="urn:microsoft.com/office/officeart/2005/8/layout/vProcess5"/>
    <dgm:cxn modelId="{34086391-5D37-4120-875F-2834E03253E6}" type="presParOf" srcId="{AB9FF8A6-8F25-4912-91F3-EEFB65D33F75}" destId="{AD4F6C61-BC61-4223-A761-FFE722CBD9D5}" srcOrd="9" destOrd="0" presId="urn:microsoft.com/office/officeart/2005/8/layout/vProcess5"/>
    <dgm:cxn modelId="{376BB9C6-0947-4868-9091-8112EE74497F}" type="presParOf" srcId="{AB9FF8A6-8F25-4912-91F3-EEFB65D33F75}" destId="{5B2AE8FD-20F4-4F8D-81CA-15DB30020CFC}" srcOrd="10" destOrd="0" presId="urn:microsoft.com/office/officeart/2005/8/layout/vProcess5"/>
    <dgm:cxn modelId="{397BC031-C7C9-4062-B953-002EEDF4D794}" type="presParOf" srcId="{AB9FF8A6-8F25-4912-91F3-EEFB65D33F75}" destId="{AAB96E26-2260-4E2E-BA1A-CC409F1EEBF9}" srcOrd="11"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0BD2395-3553-4AC8-BE92-8D4DAB8E9A41}" type="doc">
      <dgm:prSet loTypeId="urn:microsoft.com/office/officeart/2005/8/layout/process4" loCatId="list" qsTypeId="urn:microsoft.com/office/officeart/2005/8/quickstyle/simple1" qsCatId="simple" csTypeId="urn:microsoft.com/office/officeart/2005/8/colors/accent0_3" csCatId="mainScheme" phldr="1"/>
      <dgm:spPr/>
      <dgm:t>
        <a:bodyPr/>
        <a:lstStyle/>
        <a:p>
          <a:endParaRPr lang="en-IN"/>
        </a:p>
      </dgm:t>
    </dgm:pt>
    <dgm:pt modelId="{5FB14600-70FB-4C0B-865D-59FA30C2AC35}">
      <dgm:prSet phldrT="[Text]" custT="1"/>
      <dgm:spPr/>
      <dgm:t>
        <a:bodyPr/>
        <a:lstStyle/>
        <a:p>
          <a:r>
            <a:rPr lang="en-US" sz="2400" dirty="0" smtClean="0"/>
            <a:t>COMMUNICATION OF ORDERS, INSTRUCTIONS</a:t>
          </a:r>
          <a:endParaRPr lang="en-IN" sz="2400" dirty="0"/>
        </a:p>
      </dgm:t>
    </dgm:pt>
    <dgm:pt modelId="{3A28F422-11B7-4854-905E-0C863331A6D1}" type="parTrans" cxnId="{07908F3C-2192-4662-B85D-AF015BAD805A}">
      <dgm:prSet/>
      <dgm:spPr/>
      <dgm:t>
        <a:bodyPr/>
        <a:lstStyle/>
        <a:p>
          <a:endParaRPr lang="en-IN"/>
        </a:p>
      </dgm:t>
    </dgm:pt>
    <dgm:pt modelId="{6F2F1515-EB42-46EC-8A35-B2DBF18E0739}" type="sibTrans" cxnId="{07908F3C-2192-4662-B85D-AF015BAD805A}">
      <dgm:prSet/>
      <dgm:spPr/>
      <dgm:t>
        <a:bodyPr/>
        <a:lstStyle/>
        <a:p>
          <a:endParaRPr lang="en-IN"/>
        </a:p>
      </dgm:t>
    </dgm:pt>
    <dgm:pt modelId="{6AFB5516-2286-4AD1-A206-96201DF20868}">
      <dgm:prSet phldrT="[Text]" custT="1"/>
      <dgm:spPr/>
      <dgm:t>
        <a:bodyPr/>
        <a:lstStyle/>
        <a:p>
          <a:r>
            <a:rPr lang="en-US" sz="2000" dirty="0" smtClean="0"/>
            <a:t>Essentials of an order </a:t>
          </a:r>
          <a:endParaRPr lang="en-IN" sz="2000" dirty="0"/>
        </a:p>
      </dgm:t>
    </dgm:pt>
    <dgm:pt modelId="{5F9D8EFF-64EB-42D1-B296-CC22670E46C8}" type="parTrans" cxnId="{DF04DB64-73C3-44AE-A355-D8A0FAB4DA9A}">
      <dgm:prSet/>
      <dgm:spPr/>
      <dgm:t>
        <a:bodyPr/>
        <a:lstStyle/>
        <a:p>
          <a:endParaRPr lang="en-IN"/>
        </a:p>
      </dgm:t>
    </dgm:pt>
    <dgm:pt modelId="{F4142928-4AE8-45FA-8BC0-D6007C589E5D}" type="sibTrans" cxnId="{DF04DB64-73C3-44AE-A355-D8A0FAB4DA9A}">
      <dgm:prSet/>
      <dgm:spPr/>
      <dgm:t>
        <a:bodyPr/>
        <a:lstStyle/>
        <a:p>
          <a:endParaRPr lang="en-IN"/>
        </a:p>
      </dgm:t>
    </dgm:pt>
    <dgm:pt modelId="{E5104425-D3B6-4AF1-9B01-16AFA4BCA827}">
      <dgm:prSet phldrT="[Text]" custT="1"/>
      <dgm:spPr/>
      <dgm:t>
        <a:bodyPr/>
        <a:lstStyle/>
        <a:p>
          <a:r>
            <a:rPr lang="en-US" sz="1800" dirty="0" smtClean="0"/>
            <a:t>When, Whom, Where, How, What, Why</a:t>
          </a:r>
          <a:endParaRPr lang="en-IN" sz="1800" dirty="0"/>
        </a:p>
      </dgm:t>
    </dgm:pt>
    <dgm:pt modelId="{01E2899A-B4EE-45FC-8A76-DE661DF86FDC}" type="parTrans" cxnId="{9BEBCBBF-BBE4-46DF-A243-50E003A89219}">
      <dgm:prSet/>
      <dgm:spPr/>
      <dgm:t>
        <a:bodyPr/>
        <a:lstStyle/>
        <a:p>
          <a:endParaRPr lang="en-IN"/>
        </a:p>
      </dgm:t>
    </dgm:pt>
    <dgm:pt modelId="{F562F744-96C0-4102-85E5-A9104C93FB0A}" type="sibTrans" cxnId="{9BEBCBBF-BBE4-46DF-A243-50E003A89219}">
      <dgm:prSet/>
      <dgm:spPr/>
      <dgm:t>
        <a:bodyPr/>
        <a:lstStyle/>
        <a:p>
          <a:endParaRPr lang="en-IN"/>
        </a:p>
      </dgm:t>
    </dgm:pt>
    <dgm:pt modelId="{671820EB-5D92-4C21-B8A4-9B6E6AC2B755}">
      <dgm:prSet phldrT="[Text]" custT="1"/>
      <dgm:spPr/>
      <dgm:t>
        <a:bodyPr/>
        <a:lstStyle/>
        <a:p>
          <a:r>
            <a:rPr lang="en-US" sz="2400" dirty="0" smtClean="0"/>
            <a:t>INTRODUCTION OF WORK METHOD</a:t>
          </a:r>
          <a:endParaRPr lang="en-IN" sz="2400" dirty="0"/>
        </a:p>
      </dgm:t>
    </dgm:pt>
    <dgm:pt modelId="{7C2F528C-E17D-494D-B10D-7A3EFD39DC86}" type="parTrans" cxnId="{C59E131E-AB0B-43CB-BCC2-2DC7754AF866}">
      <dgm:prSet/>
      <dgm:spPr/>
      <dgm:t>
        <a:bodyPr/>
        <a:lstStyle/>
        <a:p>
          <a:endParaRPr lang="en-IN"/>
        </a:p>
      </dgm:t>
    </dgm:pt>
    <dgm:pt modelId="{40DAC605-089F-45BA-B183-6D832BB5D892}" type="sibTrans" cxnId="{C59E131E-AB0B-43CB-BCC2-2DC7754AF866}">
      <dgm:prSet/>
      <dgm:spPr/>
      <dgm:t>
        <a:bodyPr/>
        <a:lstStyle/>
        <a:p>
          <a:endParaRPr lang="en-IN"/>
        </a:p>
      </dgm:t>
    </dgm:pt>
    <dgm:pt modelId="{24C3F783-D715-4EF6-8229-B730D2E9C1AB}">
      <dgm:prSet phldrT="[Text]"/>
      <dgm:spPr/>
      <dgm:t>
        <a:bodyPr/>
        <a:lstStyle/>
        <a:p>
          <a:r>
            <a:rPr lang="en-US" dirty="0" smtClean="0"/>
            <a:t>Improvement </a:t>
          </a:r>
          <a:r>
            <a:rPr lang="en-US" smtClean="0"/>
            <a:t>of existing </a:t>
          </a:r>
          <a:r>
            <a:rPr lang="en-US" dirty="0" smtClean="0"/>
            <a:t>method</a:t>
          </a:r>
          <a:endParaRPr lang="en-IN" dirty="0"/>
        </a:p>
      </dgm:t>
    </dgm:pt>
    <dgm:pt modelId="{5E19B716-8FAA-469C-AC0D-047A7ED36F0F}" type="parTrans" cxnId="{E71750CF-87B4-40C7-ACD1-2955122A5593}">
      <dgm:prSet/>
      <dgm:spPr/>
      <dgm:t>
        <a:bodyPr/>
        <a:lstStyle/>
        <a:p>
          <a:endParaRPr lang="en-IN"/>
        </a:p>
      </dgm:t>
    </dgm:pt>
    <dgm:pt modelId="{0F5B9EB8-4D8D-49E4-928B-D56DEA7641FF}" type="sibTrans" cxnId="{E71750CF-87B4-40C7-ACD1-2955122A5593}">
      <dgm:prSet/>
      <dgm:spPr/>
      <dgm:t>
        <a:bodyPr/>
        <a:lstStyle/>
        <a:p>
          <a:endParaRPr lang="en-IN"/>
        </a:p>
      </dgm:t>
    </dgm:pt>
    <dgm:pt modelId="{3598EE61-B1E6-44A7-B9F5-133222A17DCC}">
      <dgm:prSet phldrT="[Text]"/>
      <dgm:spPr/>
      <dgm:t>
        <a:bodyPr/>
        <a:lstStyle/>
        <a:p>
          <a:r>
            <a:rPr lang="en-US" dirty="0" smtClean="0"/>
            <a:t>Introduction of the new machines and method</a:t>
          </a:r>
          <a:endParaRPr lang="en-IN" dirty="0"/>
        </a:p>
      </dgm:t>
    </dgm:pt>
    <dgm:pt modelId="{DB1D55B7-4B8A-41EF-890D-3FA3DFE94A9D}" type="parTrans" cxnId="{73269E75-6A41-45AD-8FC4-6963D9306892}">
      <dgm:prSet/>
      <dgm:spPr/>
      <dgm:t>
        <a:bodyPr/>
        <a:lstStyle/>
        <a:p>
          <a:endParaRPr lang="en-IN"/>
        </a:p>
      </dgm:t>
    </dgm:pt>
    <dgm:pt modelId="{E559B708-828F-4D09-919B-9607F2C62433}" type="sibTrans" cxnId="{73269E75-6A41-45AD-8FC4-6963D9306892}">
      <dgm:prSet/>
      <dgm:spPr/>
      <dgm:t>
        <a:bodyPr/>
        <a:lstStyle/>
        <a:p>
          <a:endParaRPr lang="en-IN"/>
        </a:p>
      </dgm:t>
    </dgm:pt>
    <dgm:pt modelId="{E53F3077-8147-451C-82DF-27058AB61919}">
      <dgm:prSet phldrT="[Text]" custT="1"/>
      <dgm:spPr/>
      <dgm:t>
        <a:bodyPr/>
        <a:lstStyle/>
        <a:p>
          <a:r>
            <a:rPr lang="en-US" sz="2400" dirty="0" smtClean="0"/>
            <a:t>MAKING THE WORK LESS TEDIOUS</a:t>
          </a:r>
          <a:endParaRPr lang="en-IN" sz="2400" dirty="0"/>
        </a:p>
      </dgm:t>
    </dgm:pt>
    <dgm:pt modelId="{11592A0A-67D8-4AFD-AC87-D57A63EBCA52}" type="parTrans" cxnId="{79DA27B4-9BCC-4CA2-B832-64856F73E900}">
      <dgm:prSet/>
      <dgm:spPr/>
      <dgm:t>
        <a:bodyPr/>
        <a:lstStyle/>
        <a:p>
          <a:endParaRPr lang="en-IN"/>
        </a:p>
      </dgm:t>
    </dgm:pt>
    <dgm:pt modelId="{4C1775F2-A0F2-4743-A350-B59F3E301F0B}" type="sibTrans" cxnId="{79DA27B4-9BCC-4CA2-B832-64856F73E900}">
      <dgm:prSet/>
      <dgm:spPr/>
      <dgm:t>
        <a:bodyPr/>
        <a:lstStyle/>
        <a:p>
          <a:endParaRPr lang="en-IN"/>
        </a:p>
      </dgm:t>
    </dgm:pt>
    <dgm:pt modelId="{43715F1C-EE2A-4BBA-ACBE-060B6A2B147B}">
      <dgm:prSet phldrT="[Text]"/>
      <dgm:spPr/>
      <dgm:t>
        <a:bodyPr/>
        <a:lstStyle/>
        <a:p>
          <a:r>
            <a:rPr lang="en-US" dirty="0" smtClean="0"/>
            <a:t>Resistance to changes</a:t>
          </a:r>
          <a:endParaRPr lang="en-IN" dirty="0"/>
        </a:p>
      </dgm:t>
    </dgm:pt>
    <dgm:pt modelId="{25A5C2AB-68B6-430E-A207-40F880A3A47B}" type="parTrans" cxnId="{4A3E5B43-E9C2-463C-8E42-8FA1A91ED89B}">
      <dgm:prSet/>
      <dgm:spPr/>
      <dgm:t>
        <a:bodyPr/>
        <a:lstStyle/>
        <a:p>
          <a:endParaRPr lang="en-IN"/>
        </a:p>
      </dgm:t>
    </dgm:pt>
    <dgm:pt modelId="{40B3B40F-66E7-48EF-97ED-41E2B2E6AB8E}" type="sibTrans" cxnId="{4A3E5B43-E9C2-463C-8E42-8FA1A91ED89B}">
      <dgm:prSet/>
      <dgm:spPr/>
      <dgm:t>
        <a:bodyPr/>
        <a:lstStyle/>
        <a:p>
          <a:endParaRPr lang="en-IN"/>
        </a:p>
      </dgm:t>
    </dgm:pt>
    <dgm:pt modelId="{02D2EBFA-72F2-4DA2-A089-5B9B90F61161}">
      <dgm:prSet phldrT="[Text]" custT="1"/>
      <dgm:spPr/>
      <dgm:t>
        <a:bodyPr/>
        <a:lstStyle/>
        <a:p>
          <a:r>
            <a:rPr lang="en-US" sz="2400" dirty="0" smtClean="0"/>
            <a:t>SELECTION OF EMPLOYEES</a:t>
          </a:r>
          <a:endParaRPr lang="en-IN" sz="2400" dirty="0"/>
        </a:p>
      </dgm:t>
    </dgm:pt>
    <dgm:pt modelId="{EA1C1F06-2C6A-406E-B373-B48294BCE844}" type="parTrans" cxnId="{34CC097F-F805-4E2E-84B0-BC1A05AB0200}">
      <dgm:prSet/>
      <dgm:spPr/>
      <dgm:t>
        <a:bodyPr/>
        <a:lstStyle/>
        <a:p>
          <a:endParaRPr lang="en-IN"/>
        </a:p>
      </dgm:t>
    </dgm:pt>
    <dgm:pt modelId="{8704ED1B-731D-41B3-B6EE-CD1EB86E07EC}" type="sibTrans" cxnId="{34CC097F-F805-4E2E-84B0-BC1A05AB0200}">
      <dgm:prSet/>
      <dgm:spPr/>
      <dgm:t>
        <a:bodyPr/>
        <a:lstStyle/>
        <a:p>
          <a:endParaRPr lang="en-IN"/>
        </a:p>
      </dgm:t>
    </dgm:pt>
    <dgm:pt modelId="{78B69D02-B0D5-40B3-AC71-3AF5488FD828}" type="pres">
      <dgm:prSet presAssocID="{B0BD2395-3553-4AC8-BE92-8D4DAB8E9A41}" presName="Name0" presStyleCnt="0">
        <dgm:presLayoutVars>
          <dgm:dir/>
          <dgm:animLvl val="lvl"/>
          <dgm:resizeHandles val="exact"/>
        </dgm:presLayoutVars>
      </dgm:prSet>
      <dgm:spPr/>
      <dgm:t>
        <a:bodyPr/>
        <a:lstStyle/>
        <a:p>
          <a:endParaRPr lang="en-IN"/>
        </a:p>
      </dgm:t>
    </dgm:pt>
    <dgm:pt modelId="{2AC36FF3-3C8F-493F-BA2E-69E96BEA79BE}" type="pres">
      <dgm:prSet presAssocID="{02D2EBFA-72F2-4DA2-A089-5B9B90F61161}" presName="boxAndChildren" presStyleCnt="0"/>
      <dgm:spPr/>
    </dgm:pt>
    <dgm:pt modelId="{BEEF4B15-1641-4618-9EBD-A00236EBB8C5}" type="pres">
      <dgm:prSet presAssocID="{02D2EBFA-72F2-4DA2-A089-5B9B90F61161}" presName="parentTextBox" presStyleLbl="node1" presStyleIdx="0" presStyleCnt="4"/>
      <dgm:spPr/>
      <dgm:t>
        <a:bodyPr/>
        <a:lstStyle/>
        <a:p>
          <a:endParaRPr lang="en-IN"/>
        </a:p>
      </dgm:t>
    </dgm:pt>
    <dgm:pt modelId="{F39D39A4-310C-4F6C-8633-D64B04DE191E}" type="pres">
      <dgm:prSet presAssocID="{4C1775F2-A0F2-4743-A350-B59F3E301F0B}" presName="sp" presStyleCnt="0"/>
      <dgm:spPr/>
    </dgm:pt>
    <dgm:pt modelId="{845CE3BE-53E4-4963-9FB1-6962424F758D}" type="pres">
      <dgm:prSet presAssocID="{E53F3077-8147-451C-82DF-27058AB61919}" presName="arrowAndChildren" presStyleCnt="0"/>
      <dgm:spPr/>
    </dgm:pt>
    <dgm:pt modelId="{787B84FD-68BD-4D10-9A24-21A5D1FD3D10}" type="pres">
      <dgm:prSet presAssocID="{E53F3077-8147-451C-82DF-27058AB61919}" presName="parentTextArrow" presStyleLbl="node1" presStyleIdx="1" presStyleCnt="4"/>
      <dgm:spPr/>
      <dgm:t>
        <a:bodyPr/>
        <a:lstStyle/>
        <a:p>
          <a:endParaRPr lang="en-IN"/>
        </a:p>
      </dgm:t>
    </dgm:pt>
    <dgm:pt modelId="{9F36C981-88A2-44F9-AEDE-09B11B62FAD6}" type="pres">
      <dgm:prSet presAssocID="{40DAC605-089F-45BA-B183-6D832BB5D892}" presName="sp" presStyleCnt="0"/>
      <dgm:spPr/>
    </dgm:pt>
    <dgm:pt modelId="{81A29BE4-5C2B-4E45-8CD2-1E08BA67A43E}" type="pres">
      <dgm:prSet presAssocID="{671820EB-5D92-4C21-B8A4-9B6E6AC2B755}" presName="arrowAndChildren" presStyleCnt="0"/>
      <dgm:spPr/>
    </dgm:pt>
    <dgm:pt modelId="{5C98CF1B-701D-4DD4-B6D5-787EC4CC343C}" type="pres">
      <dgm:prSet presAssocID="{671820EB-5D92-4C21-B8A4-9B6E6AC2B755}" presName="parentTextArrow" presStyleLbl="node1" presStyleIdx="1" presStyleCnt="4"/>
      <dgm:spPr/>
      <dgm:t>
        <a:bodyPr/>
        <a:lstStyle/>
        <a:p>
          <a:endParaRPr lang="en-IN"/>
        </a:p>
      </dgm:t>
    </dgm:pt>
    <dgm:pt modelId="{2FD8E77A-C08C-4961-9995-AA14A5DC2418}" type="pres">
      <dgm:prSet presAssocID="{671820EB-5D92-4C21-B8A4-9B6E6AC2B755}" presName="arrow" presStyleLbl="node1" presStyleIdx="2" presStyleCnt="4"/>
      <dgm:spPr/>
      <dgm:t>
        <a:bodyPr/>
        <a:lstStyle/>
        <a:p>
          <a:endParaRPr lang="en-IN"/>
        </a:p>
      </dgm:t>
    </dgm:pt>
    <dgm:pt modelId="{8EC92384-DB6B-42F9-A119-D6DF63BE401B}" type="pres">
      <dgm:prSet presAssocID="{671820EB-5D92-4C21-B8A4-9B6E6AC2B755}" presName="descendantArrow" presStyleCnt="0"/>
      <dgm:spPr/>
    </dgm:pt>
    <dgm:pt modelId="{8C0CCD8C-1325-435A-8A85-9B701B91A929}" type="pres">
      <dgm:prSet presAssocID="{24C3F783-D715-4EF6-8229-B730D2E9C1AB}" presName="childTextArrow" presStyleLbl="fgAccFollowNode1" presStyleIdx="0" presStyleCnt="5">
        <dgm:presLayoutVars>
          <dgm:bulletEnabled val="1"/>
        </dgm:presLayoutVars>
      </dgm:prSet>
      <dgm:spPr/>
      <dgm:t>
        <a:bodyPr/>
        <a:lstStyle/>
        <a:p>
          <a:endParaRPr lang="en-IN"/>
        </a:p>
      </dgm:t>
    </dgm:pt>
    <dgm:pt modelId="{CEC8FF4B-F462-4542-AB68-408D8E6ED7D7}" type="pres">
      <dgm:prSet presAssocID="{3598EE61-B1E6-44A7-B9F5-133222A17DCC}" presName="childTextArrow" presStyleLbl="fgAccFollowNode1" presStyleIdx="1" presStyleCnt="5">
        <dgm:presLayoutVars>
          <dgm:bulletEnabled val="1"/>
        </dgm:presLayoutVars>
      </dgm:prSet>
      <dgm:spPr/>
      <dgm:t>
        <a:bodyPr/>
        <a:lstStyle/>
        <a:p>
          <a:endParaRPr lang="en-IN"/>
        </a:p>
      </dgm:t>
    </dgm:pt>
    <dgm:pt modelId="{4F2A2161-0174-4293-A391-854BFF395594}" type="pres">
      <dgm:prSet presAssocID="{43715F1C-EE2A-4BBA-ACBE-060B6A2B147B}" presName="childTextArrow" presStyleLbl="fgAccFollowNode1" presStyleIdx="2" presStyleCnt="5">
        <dgm:presLayoutVars>
          <dgm:bulletEnabled val="1"/>
        </dgm:presLayoutVars>
      </dgm:prSet>
      <dgm:spPr/>
      <dgm:t>
        <a:bodyPr/>
        <a:lstStyle/>
        <a:p>
          <a:endParaRPr lang="en-IN"/>
        </a:p>
      </dgm:t>
    </dgm:pt>
    <dgm:pt modelId="{FFC3B11A-8E0E-4E34-9414-BDF2F41C4B1C}" type="pres">
      <dgm:prSet presAssocID="{6F2F1515-EB42-46EC-8A35-B2DBF18E0739}" presName="sp" presStyleCnt="0"/>
      <dgm:spPr/>
    </dgm:pt>
    <dgm:pt modelId="{B0237798-DA4C-4678-978A-C9A1C77639C9}" type="pres">
      <dgm:prSet presAssocID="{5FB14600-70FB-4C0B-865D-59FA30C2AC35}" presName="arrowAndChildren" presStyleCnt="0"/>
      <dgm:spPr/>
    </dgm:pt>
    <dgm:pt modelId="{4FA045E3-6EC8-4E22-AFBA-B917D7DC4292}" type="pres">
      <dgm:prSet presAssocID="{5FB14600-70FB-4C0B-865D-59FA30C2AC35}" presName="parentTextArrow" presStyleLbl="node1" presStyleIdx="2" presStyleCnt="4"/>
      <dgm:spPr/>
      <dgm:t>
        <a:bodyPr/>
        <a:lstStyle/>
        <a:p>
          <a:endParaRPr lang="en-IN"/>
        </a:p>
      </dgm:t>
    </dgm:pt>
    <dgm:pt modelId="{D7664A96-D73D-431A-8FC7-316B87891C56}" type="pres">
      <dgm:prSet presAssocID="{5FB14600-70FB-4C0B-865D-59FA30C2AC35}" presName="arrow" presStyleLbl="node1" presStyleIdx="3" presStyleCnt="4"/>
      <dgm:spPr/>
      <dgm:t>
        <a:bodyPr/>
        <a:lstStyle/>
        <a:p>
          <a:endParaRPr lang="en-IN"/>
        </a:p>
      </dgm:t>
    </dgm:pt>
    <dgm:pt modelId="{D039742F-C41F-4A3F-BB5F-0CE2C6AA371E}" type="pres">
      <dgm:prSet presAssocID="{5FB14600-70FB-4C0B-865D-59FA30C2AC35}" presName="descendantArrow" presStyleCnt="0"/>
      <dgm:spPr/>
    </dgm:pt>
    <dgm:pt modelId="{992FA518-60FB-426F-BC33-F3BA7C1FB8D9}" type="pres">
      <dgm:prSet presAssocID="{6AFB5516-2286-4AD1-A206-96201DF20868}" presName="childTextArrow" presStyleLbl="fgAccFollowNode1" presStyleIdx="3" presStyleCnt="5">
        <dgm:presLayoutVars>
          <dgm:bulletEnabled val="1"/>
        </dgm:presLayoutVars>
      </dgm:prSet>
      <dgm:spPr/>
      <dgm:t>
        <a:bodyPr/>
        <a:lstStyle/>
        <a:p>
          <a:endParaRPr lang="en-IN"/>
        </a:p>
      </dgm:t>
    </dgm:pt>
    <dgm:pt modelId="{355C5D5A-39A5-4CF9-9333-E7066D5A3E6E}" type="pres">
      <dgm:prSet presAssocID="{E5104425-D3B6-4AF1-9B01-16AFA4BCA827}" presName="childTextArrow" presStyleLbl="fgAccFollowNode1" presStyleIdx="4" presStyleCnt="5" custScaleX="145519">
        <dgm:presLayoutVars>
          <dgm:bulletEnabled val="1"/>
        </dgm:presLayoutVars>
      </dgm:prSet>
      <dgm:spPr/>
      <dgm:t>
        <a:bodyPr/>
        <a:lstStyle/>
        <a:p>
          <a:endParaRPr lang="en-IN"/>
        </a:p>
      </dgm:t>
    </dgm:pt>
  </dgm:ptLst>
  <dgm:cxnLst>
    <dgm:cxn modelId="{BF4BFF62-AA1E-4A15-8C6D-AEC81A791EDF}" type="presOf" srcId="{3598EE61-B1E6-44A7-B9F5-133222A17DCC}" destId="{CEC8FF4B-F462-4542-AB68-408D8E6ED7D7}" srcOrd="0" destOrd="0" presId="urn:microsoft.com/office/officeart/2005/8/layout/process4"/>
    <dgm:cxn modelId="{66CDC348-644E-48D4-A608-45CE109BD741}" type="presOf" srcId="{02D2EBFA-72F2-4DA2-A089-5B9B90F61161}" destId="{BEEF4B15-1641-4618-9EBD-A00236EBB8C5}" srcOrd="0" destOrd="0" presId="urn:microsoft.com/office/officeart/2005/8/layout/process4"/>
    <dgm:cxn modelId="{34CC097F-F805-4E2E-84B0-BC1A05AB0200}" srcId="{B0BD2395-3553-4AC8-BE92-8D4DAB8E9A41}" destId="{02D2EBFA-72F2-4DA2-A089-5B9B90F61161}" srcOrd="3" destOrd="0" parTransId="{EA1C1F06-2C6A-406E-B373-B48294BCE844}" sibTransId="{8704ED1B-731D-41B3-B6EE-CD1EB86E07EC}"/>
    <dgm:cxn modelId="{4E7D92AF-9098-40B0-9899-0510822AF17C}" type="presOf" srcId="{43715F1C-EE2A-4BBA-ACBE-060B6A2B147B}" destId="{4F2A2161-0174-4293-A391-854BFF395594}" srcOrd="0" destOrd="0" presId="urn:microsoft.com/office/officeart/2005/8/layout/process4"/>
    <dgm:cxn modelId="{07908F3C-2192-4662-B85D-AF015BAD805A}" srcId="{B0BD2395-3553-4AC8-BE92-8D4DAB8E9A41}" destId="{5FB14600-70FB-4C0B-865D-59FA30C2AC35}" srcOrd="0" destOrd="0" parTransId="{3A28F422-11B7-4854-905E-0C863331A6D1}" sibTransId="{6F2F1515-EB42-46EC-8A35-B2DBF18E0739}"/>
    <dgm:cxn modelId="{2BC84950-6712-4EE0-A2E0-62C7F7970012}" type="presOf" srcId="{B0BD2395-3553-4AC8-BE92-8D4DAB8E9A41}" destId="{78B69D02-B0D5-40B3-AC71-3AF5488FD828}" srcOrd="0" destOrd="0" presId="urn:microsoft.com/office/officeart/2005/8/layout/process4"/>
    <dgm:cxn modelId="{B81C7FE1-CD80-4045-9E7F-97574DD0CACB}" type="presOf" srcId="{E53F3077-8147-451C-82DF-27058AB61919}" destId="{787B84FD-68BD-4D10-9A24-21A5D1FD3D10}" srcOrd="0" destOrd="0" presId="urn:microsoft.com/office/officeart/2005/8/layout/process4"/>
    <dgm:cxn modelId="{C59E131E-AB0B-43CB-BCC2-2DC7754AF866}" srcId="{B0BD2395-3553-4AC8-BE92-8D4DAB8E9A41}" destId="{671820EB-5D92-4C21-B8A4-9B6E6AC2B755}" srcOrd="1" destOrd="0" parTransId="{7C2F528C-E17D-494D-B10D-7A3EFD39DC86}" sibTransId="{40DAC605-089F-45BA-B183-6D832BB5D892}"/>
    <dgm:cxn modelId="{DF04DB64-73C3-44AE-A355-D8A0FAB4DA9A}" srcId="{5FB14600-70FB-4C0B-865D-59FA30C2AC35}" destId="{6AFB5516-2286-4AD1-A206-96201DF20868}" srcOrd="0" destOrd="0" parTransId="{5F9D8EFF-64EB-42D1-B296-CC22670E46C8}" sibTransId="{F4142928-4AE8-45FA-8BC0-D6007C589E5D}"/>
    <dgm:cxn modelId="{3367805E-8C7D-4AF3-A231-C6280C2F2F55}" type="presOf" srcId="{6AFB5516-2286-4AD1-A206-96201DF20868}" destId="{992FA518-60FB-426F-BC33-F3BA7C1FB8D9}" srcOrd="0" destOrd="0" presId="urn:microsoft.com/office/officeart/2005/8/layout/process4"/>
    <dgm:cxn modelId="{B49C22E7-6B08-489F-8E08-65699661B4D6}" type="presOf" srcId="{5FB14600-70FB-4C0B-865D-59FA30C2AC35}" destId="{4FA045E3-6EC8-4E22-AFBA-B917D7DC4292}" srcOrd="0" destOrd="0" presId="urn:microsoft.com/office/officeart/2005/8/layout/process4"/>
    <dgm:cxn modelId="{383E3CCF-5617-4E8F-B2C4-D6DE6753B95C}" type="presOf" srcId="{5FB14600-70FB-4C0B-865D-59FA30C2AC35}" destId="{D7664A96-D73D-431A-8FC7-316B87891C56}" srcOrd="1" destOrd="0" presId="urn:microsoft.com/office/officeart/2005/8/layout/process4"/>
    <dgm:cxn modelId="{E71750CF-87B4-40C7-ACD1-2955122A5593}" srcId="{671820EB-5D92-4C21-B8A4-9B6E6AC2B755}" destId="{24C3F783-D715-4EF6-8229-B730D2E9C1AB}" srcOrd="0" destOrd="0" parTransId="{5E19B716-8FAA-469C-AC0D-047A7ED36F0F}" sibTransId="{0F5B9EB8-4D8D-49E4-928B-D56DEA7641FF}"/>
    <dgm:cxn modelId="{79DA27B4-9BCC-4CA2-B832-64856F73E900}" srcId="{B0BD2395-3553-4AC8-BE92-8D4DAB8E9A41}" destId="{E53F3077-8147-451C-82DF-27058AB61919}" srcOrd="2" destOrd="0" parTransId="{11592A0A-67D8-4AFD-AC87-D57A63EBCA52}" sibTransId="{4C1775F2-A0F2-4743-A350-B59F3E301F0B}"/>
    <dgm:cxn modelId="{9BEBCBBF-BBE4-46DF-A243-50E003A89219}" srcId="{5FB14600-70FB-4C0B-865D-59FA30C2AC35}" destId="{E5104425-D3B6-4AF1-9B01-16AFA4BCA827}" srcOrd="1" destOrd="0" parTransId="{01E2899A-B4EE-45FC-8A76-DE661DF86FDC}" sibTransId="{F562F744-96C0-4102-85E5-A9104C93FB0A}"/>
    <dgm:cxn modelId="{C4A0704B-17A7-496A-9BEF-C4253DBCC236}" type="presOf" srcId="{E5104425-D3B6-4AF1-9B01-16AFA4BCA827}" destId="{355C5D5A-39A5-4CF9-9333-E7066D5A3E6E}" srcOrd="0" destOrd="0" presId="urn:microsoft.com/office/officeart/2005/8/layout/process4"/>
    <dgm:cxn modelId="{3BAF70C2-C6F8-4E5D-84CC-81F65FFDF3A8}" type="presOf" srcId="{671820EB-5D92-4C21-B8A4-9B6E6AC2B755}" destId="{5C98CF1B-701D-4DD4-B6D5-787EC4CC343C}" srcOrd="0" destOrd="0" presId="urn:microsoft.com/office/officeart/2005/8/layout/process4"/>
    <dgm:cxn modelId="{4A3E5B43-E9C2-463C-8E42-8FA1A91ED89B}" srcId="{671820EB-5D92-4C21-B8A4-9B6E6AC2B755}" destId="{43715F1C-EE2A-4BBA-ACBE-060B6A2B147B}" srcOrd="2" destOrd="0" parTransId="{25A5C2AB-68B6-430E-A207-40F880A3A47B}" sibTransId="{40B3B40F-66E7-48EF-97ED-41E2B2E6AB8E}"/>
    <dgm:cxn modelId="{0F083E8D-3463-4207-B245-C2B1695765EB}" type="presOf" srcId="{671820EB-5D92-4C21-B8A4-9B6E6AC2B755}" destId="{2FD8E77A-C08C-4961-9995-AA14A5DC2418}" srcOrd="1" destOrd="0" presId="urn:microsoft.com/office/officeart/2005/8/layout/process4"/>
    <dgm:cxn modelId="{73269E75-6A41-45AD-8FC4-6963D9306892}" srcId="{671820EB-5D92-4C21-B8A4-9B6E6AC2B755}" destId="{3598EE61-B1E6-44A7-B9F5-133222A17DCC}" srcOrd="1" destOrd="0" parTransId="{DB1D55B7-4B8A-41EF-890D-3FA3DFE94A9D}" sibTransId="{E559B708-828F-4D09-919B-9607F2C62433}"/>
    <dgm:cxn modelId="{3F175F2E-904C-4399-9D35-F97B3F656F24}" type="presOf" srcId="{24C3F783-D715-4EF6-8229-B730D2E9C1AB}" destId="{8C0CCD8C-1325-435A-8A85-9B701B91A929}" srcOrd="0" destOrd="0" presId="urn:microsoft.com/office/officeart/2005/8/layout/process4"/>
    <dgm:cxn modelId="{41D0CD0E-F191-46E2-A3B9-C875C9301417}" type="presParOf" srcId="{78B69D02-B0D5-40B3-AC71-3AF5488FD828}" destId="{2AC36FF3-3C8F-493F-BA2E-69E96BEA79BE}" srcOrd="0" destOrd="0" presId="urn:microsoft.com/office/officeart/2005/8/layout/process4"/>
    <dgm:cxn modelId="{69DFE5F2-9FB2-4DF3-83F7-94EA6DB63E53}" type="presParOf" srcId="{2AC36FF3-3C8F-493F-BA2E-69E96BEA79BE}" destId="{BEEF4B15-1641-4618-9EBD-A00236EBB8C5}" srcOrd="0" destOrd="0" presId="urn:microsoft.com/office/officeart/2005/8/layout/process4"/>
    <dgm:cxn modelId="{B0483A02-A524-498D-94F3-246613FA014D}" type="presParOf" srcId="{78B69D02-B0D5-40B3-AC71-3AF5488FD828}" destId="{F39D39A4-310C-4F6C-8633-D64B04DE191E}" srcOrd="1" destOrd="0" presId="urn:microsoft.com/office/officeart/2005/8/layout/process4"/>
    <dgm:cxn modelId="{FD9DB87D-A868-44CE-9706-17EE2CDBB2BC}" type="presParOf" srcId="{78B69D02-B0D5-40B3-AC71-3AF5488FD828}" destId="{845CE3BE-53E4-4963-9FB1-6962424F758D}" srcOrd="2" destOrd="0" presId="urn:microsoft.com/office/officeart/2005/8/layout/process4"/>
    <dgm:cxn modelId="{D595C516-97B1-4A16-9BBA-9DA48FD324FB}" type="presParOf" srcId="{845CE3BE-53E4-4963-9FB1-6962424F758D}" destId="{787B84FD-68BD-4D10-9A24-21A5D1FD3D10}" srcOrd="0" destOrd="0" presId="urn:microsoft.com/office/officeart/2005/8/layout/process4"/>
    <dgm:cxn modelId="{E0D99A2D-C5D8-470F-85FD-246D322898A4}" type="presParOf" srcId="{78B69D02-B0D5-40B3-AC71-3AF5488FD828}" destId="{9F36C981-88A2-44F9-AEDE-09B11B62FAD6}" srcOrd="3" destOrd="0" presId="urn:microsoft.com/office/officeart/2005/8/layout/process4"/>
    <dgm:cxn modelId="{92701BFD-D376-4C0B-9527-D476C12168E9}" type="presParOf" srcId="{78B69D02-B0D5-40B3-AC71-3AF5488FD828}" destId="{81A29BE4-5C2B-4E45-8CD2-1E08BA67A43E}" srcOrd="4" destOrd="0" presId="urn:microsoft.com/office/officeart/2005/8/layout/process4"/>
    <dgm:cxn modelId="{2E42DC86-7285-40F8-A108-06F010ECB7CC}" type="presParOf" srcId="{81A29BE4-5C2B-4E45-8CD2-1E08BA67A43E}" destId="{5C98CF1B-701D-4DD4-B6D5-787EC4CC343C}" srcOrd="0" destOrd="0" presId="urn:microsoft.com/office/officeart/2005/8/layout/process4"/>
    <dgm:cxn modelId="{A68341A7-EC80-4421-95AA-2DAD6FCD97AA}" type="presParOf" srcId="{81A29BE4-5C2B-4E45-8CD2-1E08BA67A43E}" destId="{2FD8E77A-C08C-4961-9995-AA14A5DC2418}" srcOrd="1" destOrd="0" presId="urn:microsoft.com/office/officeart/2005/8/layout/process4"/>
    <dgm:cxn modelId="{76B8FD57-4A41-4D13-A599-DEEAD3FBA412}" type="presParOf" srcId="{81A29BE4-5C2B-4E45-8CD2-1E08BA67A43E}" destId="{8EC92384-DB6B-42F9-A119-D6DF63BE401B}" srcOrd="2" destOrd="0" presId="urn:microsoft.com/office/officeart/2005/8/layout/process4"/>
    <dgm:cxn modelId="{312386E6-B246-4F33-A2F2-F88C6337DA07}" type="presParOf" srcId="{8EC92384-DB6B-42F9-A119-D6DF63BE401B}" destId="{8C0CCD8C-1325-435A-8A85-9B701B91A929}" srcOrd="0" destOrd="0" presId="urn:microsoft.com/office/officeart/2005/8/layout/process4"/>
    <dgm:cxn modelId="{770C9323-C3A3-40DA-941B-E266604B892D}" type="presParOf" srcId="{8EC92384-DB6B-42F9-A119-D6DF63BE401B}" destId="{CEC8FF4B-F462-4542-AB68-408D8E6ED7D7}" srcOrd="1" destOrd="0" presId="urn:microsoft.com/office/officeart/2005/8/layout/process4"/>
    <dgm:cxn modelId="{BF472484-EE9A-4F34-979F-1AB913AFF704}" type="presParOf" srcId="{8EC92384-DB6B-42F9-A119-D6DF63BE401B}" destId="{4F2A2161-0174-4293-A391-854BFF395594}" srcOrd="2" destOrd="0" presId="urn:microsoft.com/office/officeart/2005/8/layout/process4"/>
    <dgm:cxn modelId="{B0F4A4F9-1B19-4B49-AB8A-173F60F3E2A3}" type="presParOf" srcId="{78B69D02-B0D5-40B3-AC71-3AF5488FD828}" destId="{FFC3B11A-8E0E-4E34-9414-BDF2F41C4B1C}" srcOrd="5" destOrd="0" presId="urn:microsoft.com/office/officeart/2005/8/layout/process4"/>
    <dgm:cxn modelId="{056A31D4-21BE-4EC8-9EC3-EE35F155E6E3}" type="presParOf" srcId="{78B69D02-B0D5-40B3-AC71-3AF5488FD828}" destId="{B0237798-DA4C-4678-978A-C9A1C77639C9}" srcOrd="6" destOrd="0" presId="urn:microsoft.com/office/officeart/2005/8/layout/process4"/>
    <dgm:cxn modelId="{DF20B2D2-EB05-4F86-A590-6A53C4AFE03F}" type="presParOf" srcId="{B0237798-DA4C-4678-978A-C9A1C77639C9}" destId="{4FA045E3-6EC8-4E22-AFBA-B917D7DC4292}" srcOrd="0" destOrd="0" presId="urn:microsoft.com/office/officeart/2005/8/layout/process4"/>
    <dgm:cxn modelId="{1CECCEED-C54E-4A65-99BE-22D7DDBB15B5}" type="presParOf" srcId="{B0237798-DA4C-4678-978A-C9A1C77639C9}" destId="{D7664A96-D73D-431A-8FC7-316B87891C56}" srcOrd="1" destOrd="0" presId="urn:microsoft.com/office/officeart/2005/8/layout/process4"/>
    <dgm:cxn modelId="{0587C869-E30B-46FF-96B3-365A01009F17}" type="presParOf" srcId="{B0237798-DA4C-4678-978A-C9A1C77639C9}" destId="{D039742F-C41F-4A3F-BB5F-0CE2C6AA371E}" srcOrd="2" destOrd="0" presId="urn:microsoft.com/office/officeart/2005/8/layout/process4"/>
    <dgm:cxn modelId="{43E5BE16-D191-41B7-87CB-034548EC729F}" type="presParOf" srcId="{D039742F-C41F-4A3F-BB5F-0CE2C6AA371E}" destId="{992FA518-60FB-426F-BC33-F3BA7C1FB8D9}" srcOrd="0" destOrd="0" presId="urn:microsoft.com/office/officeart/2005/8/layout/process4"/>
    <dgm:cxn modelId="{E06531F2-752A-46F1-83DB-6D64816A85D6}" type="presParOf" srcId="{D039742F-C41F-4A3F-BB5F-0CE2C6AA371E}" destId="{355C5D5A-39A5-4CF9-9333-E7066D5A3E6E}" srcOrd="1"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0BD2395-3553-4AC8-BE92-8D4DAB8E9A41}" type="doc">
      <dgm:prSet loTypeId="urn:microsoft.com/office/officeart/2005/8/layout/process4" loCatId="list" qsTypeId="urn:microsoft.com/office/officeart/2005/8/quickstyle/simple1" qsCatId="simple" csTypeId="urn:microsoft.com/office/officeart/2005/8/colors/accent0_3" csCatId="mainScheme" phldr="1"/>
      <dgm:spPr/>
      <dgm:t>
        <a:bodyPr/>
        <a:lstStyle/>
        <a:p>
          <a:endParaRPr lang="en-IN"/>
        </a:p>
      </dgm:t>
    </dgm:pt>
    <dgm:pt modelId="{5FB14600-70FB-4C0B-865D-59FA30C2AC35}">
      <dgm:prSet phldrT="[Text]" custT="1"/>
      <dgm:spPr/>
      <dgm:t>
        <a:bodyPr/>
        <a:lstStyle/>
        <a:p>
          <a:r>
            <a:rPr lang="en-US" sz="2400" dirty="0" smtClean="0"/>
            <a:t>INDUCTION OR ORIENTATION OF NEW EMPLOYEES</a:t>
          </a:r>
          <a:endParaRPr lang="en-IN" sz="2400" dirty="0"/>
        </a:p>
      </dgm:t>
    </dgm:pt>
    <dgm:pt modelId="{3A28F422-11B7-4854-905E-0C863331A6D1}" type="parTrans" cxnId="{07908F3C-2192-4662-B85D-AF015BAD805A}">
      <dgm:prSet/>
      <dgm:spPr/>
      <dgm:t>
        <a:bodyPr/>
        <a:lstStyle/>
        <a:p>
          <a:endParaRPr lang="en-IN"/>
        </a:p>
      </dgm:t>
    </dgm:pt>
    <dgm:pt modelId="{6F2F1515-EB42-46EC-8A35-B2DBF18E0739}" type="sibTrans" cxnId="{07908F3C-2192-4662-B85D-AF015BAD805A}">
      <dgm:prSet/>
      <dgm:spPr/>
      <dgm:t>
        <a:bodyPr/>
        <a:lstStyle/>
        <a:p>
          <a:endParaRPr lang="en-IN"/>
        </a:p>
      </dgm:t>
    </dgm:pt>
    <dgm:pt modelId="{6AFB5516-2286-4AD1-A206-96201DF20868}">
      <dgm:prSet phldrT="[Text]" custT="1"/>
      <dgm:spPr/>
      <dgm:t>
        <a:bodyPr/>
        <a:lstStyle/>
        <a:p>
          <a:r>
            <a:rPr lang="en-US" sz="1600" dirty="0" smtClean="0"/>
            <a:t>Basic Information – briefed to employees</a:t>
          </a:r>
          <a:endParaRPr lang="en-IN" sz="1600" dirty="0"/>
        </a:p>
      </dgm:t>
    </dgm:pt>
    <dgm:pt modelId="{5F9D8EFF-64EB-42D1-B296-CC22670E46C8}" type="parTrans" cxnId="{DF04DB64-73C3-44AE-A355-D8A0FAB4DA9A}">
      <dgm:prSet/>
      <dgm:spPr/>
      <dgm:t>
        <a:bodyPr/>
        <a:lstStyle/>
        <a:p>
          <a:endParaRPr lang="en-IN"/>
        </a:p>
      </dgm:t>
    </dgm:pt>
    <dgm:pt modelId="{F4142928-4AE8-45FA-8BC0-D6007C589E5D}" type="sibTrans" cxnId="{DF04DB64-73C3-44AE-A355-D8A0FAB4DA9A}">
      <dgm:prSet/>
      <dgm:spPr/>
      <dgm:t>
        <a:bodyPr/>
        <a:lstStyle/>
        <a:p>
          <a:endParaRPr lang="en-IN"/>
        </a:p>
      </dgm:t>
    </dgm:pt>
    <dgm:pt modelId="{E5104425-D3B6-4AF1-9B01-16AFA4BCA827}">
      <dgm:prSet phldrT="[Text]" custT="1"/>
      <dgm:spPr/>
      <dgm:t>
        <a:bodyPr/>
        <a:lstStyle/>
        <a:p>
          <a:r>
            <a:rPr lang="en-US" sz="1800" dirty="0" smtClean="0"/>
            <a:t>Information  - received from employees</a:t>
          </a:r>
          <a:endParaRPr lang="en-IN" sz="1800" dirty="0"/>
        </a:p>
      </dgm:t>
    </dgm:pt>
    <dgm:pt modelId="{01E2899A-B4EE-45FC-8A76-DE661DF86FDC}" type="parTrans" cxnId="{9BEBCBBF-BBE4-46DF-A243-50E003A89219}">
      <dgm:prSet/>
      <dgm:spPr/>
      <dgm:t>
        <a:bodyPr/>
        <a:lstStyle/>
        <a:p>
          <a:endParaRPr lang="en-IN"/>
        </a:p>
      </dgm:t>
    </dgm:pt>
    <dgm:pt modelId="{F562F744-96C0-4102-85E5-A9104C93FB0A}" type="sibTrans" cxnId="{9BEBCBBF-BBE4-46DF-A243-50E003A89219}">
      <dgm:prSet/>
      <dgm:spPr/>
      <dgm:t>
        <a:bodyPr/>
        <a:lstStyle/>
        <a:p>
          <a:endParaRPr lang="en-IN"/>
        </a:p>
      </dgm:t>
    </dgm:pt>
    <dgm:pt modelId="{671820EB-5D92-4C21-B8A4-9B6E6AC2B755}">
      <dgm:prSet phldrT="[Text]" custT="1"/>
      <dgm:spPr/>
      <dgm:t>
        <a:bodyPr/>
        <a:lstStyle/>
        <a:p>
          <a:r>
            <a:rPr lang="en-US" sz="2400" dirty="0" smtClean="0"/>
            <a:t>TRAINING EMPLOYEES</a:t>
          </a:r>
          <a:endParaRPr lang="en-IN" sz="2400" dirty="0"/>
        </a:p>
      </dgm:t>
    </dgm:pt>
    <dgm:pt modelId="{7C2F528C-E17D-494D-B10D-7A3EFD39DC86}" type="parTrans" cxnId="{C59E131E-AB0B-43CB-BCC2-2DC7754AF866}">
      <dgm:prSet/>
      <dgm:spPr/>
      <dgm:t>
        <a:bodyPr/>
        <a:lstStyle/>
        <a:p>
          <a:endParaRPr lang="en-IN"/>
        </a:p>
      </dgm:t>
    </dgm:pt>
    <dgm:pt modelId="{40DAC605-089F-45BA-B183-6D832BB5D892}" type="sibTrans" cxnId="{C59E131E-AB0B-43CB-BCC2-2DC7754AF866}">
      <dgm:prSet/>
      <dgm:spPr/>
      <dgm:t>
        <a:bodyPr/>
        <a:lstStyle/>
        <a:p>
          <a:endParaRPr lang="en-IN"/>
        </a:p>
      </dgm:t>
    </dgm:pt>
    <dgm:pt modelId="{E53F3077-8147-451C-82DF-27058AB61919}">
      <dgm:prSet phldrT="[Text]" custT="1"/>
      <dgm:spPr/>
      <dgm:t>
        <a:bodyPr/>
        <a:lstStyle/>
        <a:p>
          <a:r>
            <a:rPr lang="en-US" sz="2400" dirty="0" smtClean="0"/>
            <a:t>HANDLING GRIEVANCES</a:t>
          </a:r>
          <a:endParaRPr lang="en-IN" sz="2400" dirty="0"/>
        </a:p>
      </dgm:t>
    </dgm:pt>
    <dgm:pt modelId="{11592A0A-67D8-4AFD-AC87-D57A63EBCA52}" type="parTrans" cxnId="{79DA27B4-9BCC-4CA2-B832-64856F73E900}">
      <dgm:prSet/>
      <dgm:spPr/>
      <dgm:t>
        <a:bodyPr/>
        <a:lstStyle/>
        <a:p>
          <a:endParaRPr lang="en-IN"/>
        </a:p>
      </dgm:t>
    </dgm:pt>
    <dgm:pt modelId="{4C1775F2-A0F2-4743-A350-B59F3E301F0B}" type="sibTrans" cxnId="{79DA27B4-9BCC-4CA2-B832-64856F73E900}">
      <dgm:prSet/>
      <dgm:spPr/>
      <dgm:t>
        <a:bodyPr/>
        <a:lstStyle/>
        <a:p>
          <a:endParaRPr lang="en-IN"/>
        </a:p>
      </dgm:t>
    </dgm:pt>
    <dgm:pt modelId="{02D2EBFA-72F2-4DA2-A089-5B9B90F61161}">
      <dgm:prSet phldrT="[Text]" custT="1"/>
      <dgm:spPr/>
      <dgm:t>
        <a:bodyPr/>
        <a:lstStyle/>
        <a:p>
          <a:r>
            <a:rPr lang="en-US" sz="2400" dirty="0" smtClean="0"/>
            <a:t>ENFORCING DISCIPLINE</a:t>
          </a:r>
          <a:endParaRPr lang="en-IN" sz="2400" dirty="0"/>
        </a:p>
      </dgm:t>
    </dgm:pt>
    <dgm:pt modelId="{EA1C1F06-2C6A-406E-B373-B48294BCE844}" type="parTrans" cxnId="{34CC097F-F805-4E2E-84B0-BC1A05AB0200}">
      <dgm:prSet/>
      <dgm:spPr/>
      <dgm:t>
        <a:bodyPr/>
        <a:lstStyle/>
        <a:p>
          <a:endParaRPr lang="en-IN"/>
        </a:p>
      </dgm:t>
    </dgm:pt>
    <dgm:pt modelId="{8704ED1B-731D-41B3-B6EE-CD1EB86E07EC}" type="sibTrans" cxnId="{34CC097F-F805-4E2E-84B0-BC1A05AB0200}">
      <dgm:prSet/>
      <dgm:spPr/>
      <dgm:t>
        <a:bodyPr/>
        <a:lstStyle/>
        <a:p>
          <a:endParaRPr lang="en-IN"/>
        </a:p>
      </dgm:t>
    </dgm:pt>
    <dgm:pt modelId="{8B27427B-99BE-48B2-BD9F-5A861A62D96C}">
      <dgm:prSet phldrT="[Text]"/>
      <dgm:spPr/>
      <dgm:t>
        <a:bodyPr/>
        <a:lstStyle/>
        <a:p>
          <a:r>
            <a:rPr lang="en-US" dirty="0" smtClean="0"/>
            <a:t>ENSURING EFFECTIVE COMMUNICATION</a:t>
          </a:r>
          <a:endParaRPr lang="en-IN" dirty="0"/>
        </a:p>
      </dgm:t>
    </dgm:pt>
    <dgm:pt modelId="{A83B99CC-1342-446C-8168-350F6F8A4B2F}" type="parTrans" cxnId="{311C59E9-5126-441E-BB32-00AF289BCD39}">
      <dgm:prSet/>
      <dgm:spPr/>
      <dgm:t>
        <a:bodyPr/>
        <a:lstStyle/>
        <a:p>
          <a:endParaRPr lang="en-IN"/>
        </a:p>
      </dgm:t>
    </dgm:pt>
    <dgm:pt modelId="{020206F3-C589-401A-B50E-E0B16B8EE2B6}" type="sibTrans" cxnId="{311C59E9-5126-441E-BB32-00AF289BCD39}">
      <dgm:prSet/>
      <dgm:spPr/>
      <dgm:t>
        <a:bodyPr/>
        <a:lstStyle/>
        <a:p>
          <a:endParaRPr lang="en-IN"/>
        </a:p>
      </dgm:t>
    </dgm:pt>
    <dgm:pt modelId="{A6E6F85F-C3E0-497A-81EC-361130D8C225}">
      <dgm:prSet phldrT="[Text]"/>
      <dgm:spPr/>
      <dgm:t>
        <a:bodyPr/>
        <a:lstStyle/>
        <a:p>
          <a:r>
            <a:rPr lang="en-US" dirty="0" smtClean="0"/>
            <a:t>ENFORCING SAFETY</a:t>
          </a:r>
          <a:endParaRPr lang="en-IN" dirty="0"/>
        </a:p>
      </dgm:t>
    </dgm:pt>
    <dgm:pt modelId="{EE0B4D92-B20E-44B9-8F2A-99B8397E51AF}" type="parTrans" cxnId="{6504C3CE-2758-442A-AD51-093BE8CAECE0}">
      <dgm:prSet/>
      <dgm:spPr/>
      <dgm:t>
        <a:bodyPr/>
        <a:lstStyle/>
        <a:p>
          <a:endParaRPr lang="en-IN"/>
        </a:p>
      </dgm:t>
    </dgm:pt>
    <dgm:pt modelId="{C28E0915-F8FF-4EEF-B568-6641323E7642}" type="sibTrans" cxnId="{6504C3CE-2758-442A-AD51-093BE8CAECE0}">
      <dgm:prSet/>
      <dgm:spPr/>
      <dgm:t>
        <a:bodyPr/>
        <a:lstStyle/>
        <a:p>
          <a:endParaRPr lang="en-IN"/>
        </a:p>
      </dgm:t>
    </dgm:pt>
    <dgm:pt modelId="{78B69D02-B0D5-40B3-AC71-3AF5488FD828}" type="pres">
      <dgm:prSet presAssocID="{B0BD2395-3553-4AC8-BE92-8D4DAB8E9A41}" presName="Name0" presStyleCnt="0">
        <dgm:presLayoutVars>
          <dgm:dir/>
          <dgm:animLvl val="lvl"/>
          <dgm:resizeHandles val="exact"/>
        </dgm:presLayoutVars>
      </dgm:prSet>
      <dgm:spPr/>
      <dgm:t>
        <a:bodyPr/>
        <a:lstStyle/>
        <a:p>
          <a:endParaRPr lang="en-IN"/>
        </a:p>
      </dgm:t>
    </dgm:pt>
    <dgm:pt modelId="{85508617-E83D-4D81-BB8E-27AF730C7B8E}" type="pres">
      <dgm:prSet presAssocID="{A6E6F85F-C3E0-497A-81EC-361130D8C225}" presName="boxAndChildren" presStyleCnt="0"/>
      <dgm:spPr/>
    </dgm:pt>
    <dgm:pt modelId="{721341D5-8954-461F-A39D-E795D9B0B950}" type="pres">
      <dgm:prSet presAssocID="{A6E6F85F-C3E0-497A-81EC-361130D8C225}" presName="parentTextBox" presStyleLbl="node1" presStyleIdx="0" presStyleCnt="6"/>
      <dgm:spPr/>
      <dgm:t>
        <a:bodyPr/>
        <a:lstStyle/>
        <a:p>
          <a:endParaRPr lang="en-IN"/>
        </a:p>
      </dgm:t>
    </dgm:pt>
    <dgm:pt modelId="{142B9FC0-5AAD-4E17-8BEA-8D1A9C9E5D19}" type="pres">
      <dgm:prSet presAssocID="{020206F3-C589-401A-B50E-E0B16B8EE2B6}" presName="sp" presStyleCnt="0"/>
      <dgm:spPr/>
    </dgm:pt>
    <dgm:pt modelId="{4FD15B50-8AA1-400B-96E3-54B41ACCB8D7}" type="pres">
      <dgm:prSet presAssocID="{8B27427B-99BE-48B2-BD9F-5A861A62D96C}" presName="arrowAndChildren" presStyleCnt="0"/>
      <dgm:spPr/>
    </dgm:pt>
    <dgm:pt modelId="{A6E24BC8-81D5-4C32-9561-55843F1C5671}" type="pres">
      <dgm:prSet presAssocID="{8B27427B-99BE-48B2-BD9F-5A861A62D96C}" presName="parentTextArrow" presStyleLbl="node1" presStyleIdx="1" presStyleCnt="6"/>
      <dgm:spPr/>
      <dgm:t>
        <a:bodyPr/>
        <a:lstStyle/>
        <a:p>
          <a:endParaRPr lang="en-IN"/>
        </a:p>
      </dgm:t>
    </dgm:pt>
    <dgm:pt modelId="{8EC5F4BC-974B-4155-9963-D4BFFDFE26C0}" type="pres">
      <dgm:prSet presAssocID="{8704ED1B-731D-41B3-B6EE-CD1EB86E07EC}" presName="sp" presStyleCnt="0"/>
      <dgm:spPr/>
    </dgm:pt>
    <dgm:pt modelId="{225BBD56-42DA-4BA4-99BF-C833127AE981}" type="pres">
      <dgm:prSet presAssocID="{02D2EBFA-72F2-4DA2-A089-5B9B90F61161}" presName="arrowAndChildren" presStyleCnt="0"/>
      <dgm:spPr/>
    </dgm:pt>
    <dgm:pt modelId="{EF4E1A42-5968-487F-BDA9-528D55A5F449}" type="pres">
      <dgm:prSet presAssocID="{02D2EBFA-72F2-4DA2-A089-5B9B90F61161}" presName="parentTextArrow" presStyleLbl="node1" presStyleIdx="2" presStyleCnt="6"/>
      <dgm:spPr/>
      <dgm:t>
        <a:bodyPr/>
        <a:lstStyle/>
        <a:p>
          <a:endParaRPr lang="en-IN"/>
        </a:p>
      </dgm:t>
    </dgm:pt>
    <dgm:pt modelId="{F39D39A4-310C-4F6C-8633-D64B04DE191E}" type="pres">
      <dgm:prSet presAssocID="{4C1775F2-A0F2-4743-A350-B59F3E301F0B}" presName="sp" presStyleCnt="0"/>
      <dgm:spPr/>
    </dgm:pt>
    <dgm:pt modelId="{845CE3BE-53E4-4963-9FB1-6962424F758D}" type="pres">
      <dgm:prSet presAssocID="{E53F3077-8147-451C-82DF-27058AB61919}" presName="arrowAndChildren" presStyleCnt="0"/>
      <dgm:spPr/>
    </dgm:pt>
    <dgm:pt modelId="{787B84FD-68BD-4D10-9A24-21A5D1FD3D10}" type="pres">
      <dgm:prSet presAssocID="{E53F3077-8147-451C-82DF-27058AB61919}" presName="parentTextArrow" presStyleLbl="node1" presStyleIdx="3" presStyleCnt="6"/>
      <dgm:spPr/>
      <dgm:t>
        <a:bodyPr/>
        <a:lstStyle/>
        <a:p>
          <a:endParaRPr lang="en-IN"/>
        </a:p>
      </dgm:t>
    </dgm:pt>
    <dgm:pt modelId="{9F36C981-88A2-44F9-AEDE-09B11B62FAD6}" type="pres">
      <dgm:prSet presAssocID="{40DAC605-089F-45BA-B183-6D832BB5D892}" presName="sp" presStyleCnt="0"/>
      <dgm:spPr/>
    </dgm:pt>
    <dgm:pt modelId="{81A29BE4-5C2B-4E45-8CD2-1E08BA67A43E}" type="pres">
      <dgm:prSet presAssocID="{671820EB-5D92-4C21-B8A4-9B6E6AC2B755}" presName="arrowAndChildren" presStyleCnt="0"/>
      <dgm:spPr/>
    </dgm:pt>
    <dgm:pt modelId="{5C98CF1B-701D-4DD4-B6D5-787EC4CC343C}" type="pres">
      <dgm:prSet presAssocID="{671820EB-5D92-4C21-B8A4-9B6E6AC2B755}" presName="parentTextArrow" presStyleLbl="node1" presStyleIdx="4" presStyleCnt="6"/>
      <dgm:spPr/>
      <dgm:t>
        <a:bodyPr/>
        <a:lstStyle/>
        <a:p>
          <a:endParaRPr lang="en-IN"/>
        </a:p>
      </dgm:t>
    </dgm:pt>
    <dgm:pt modelId="{FFC3B11A-8E0E-4E34-9414-BDF2F41C4B1C}" type="pres">
      <dgm:prSet presAssocID="{6F2F1515-EB42-46EC-8A35-B2DBF18E0739}" presName="sp" presStyleCnt="0"/>
      <dgm:spPr/>
    </dgm:pt>
    <dgm:pt modelId="{B0237798-DA4C-4678-978A-C9A1C77639C9}" type="pres">
      <dgm:prSet presAssocID="{5FB14600-70FB-4C0B-865D-59FA30C2AC35}" presName="arrowAndChildren" presStyleCnt="0"/>
      <dgm:spPr/>
    </dgm:pt>
    <dgm:pt modelId="{4FA045E3-6EC8-4E22-AFBA-B917D7DC4292}" type="pres">
      <dgm:prSet presAssocID="{5FB14600-70FB-4C0B-865D-59FA30C2AC35}" presName="parentTextArrow" presStyleLbl="node1" presStyleIdx="4" presStyleCnt="6"/>
      <dgm:spPr/>
      <dgm:t>
        <a:bodyPr/>
        <a:lstStyle/>
        <a:p>
          <a:endParaRPr lang="en-IN"/>
        </a:p>
      </dgm:t>
    </dgm:pt>
    <dgm:pt modelId="{D7664A96-D73D-431A-8FC7-316B87891C56}" type="pres">
      <dgm:prSet presAssocID="{5FB14600-70FB-4C0B-865D-59FA30C2AC35}" presName="arrow" presStyleLbl="node1" presStyleIdx="5" presStyleCnt="6"/>
      <dgm:spPr/>
      <dgm:t>
        <a:bodyPr/>
        <a:lstStyle/>
        <a:p>
          <a:endParaRPr lang="en-IN"/>
        </a:p>
      </dgm:t>
    </dgm:pt>
    <dgm:pt modelId="{D039742F-C41F-4A3F-BB5F-0CE2C6AA371E}" type="pres">
      <dgm:prSet presAssocID="{5FB14600-70FB-4C0B-865D-59FA30C2AC35}" presName="descendantArrow" presStyleCnt="0"/>
      <dgm:spPr/>
    </dgm:pt>
    <dgm:pt modelId="{992FA518-60FB-426F-BC33-F3BA7C1FB8D9}" type="pres">
      <dgm:prSet presAssocID="{6AFB5516-2286-4AD1-A206-96201DF20868}" presName="childTextArrow" presStyleLbl="fgAccFollowNode1" presStyleIdx="0" presStyleCnt="2">
        <dgm:presLayoutVars>
          <dgm:bulletEnabled val="1"/>
        </dgm:presLayoutVars>
      </dgm:prSet>
      <dgm:spPr/>
      <dgm:t>
        <a:bodyPr/>
        <a:lstStyle/>
        <a:p>
          <a:endParaRPr lang="en-IN"/>
        </a:p>
      </dgm:t>
    </dgm:pt>
    <dgm:pt modelId="{355C5D5A-39A5-4CF9-9333-E7066D5A3E6E}" type="pres">
      <dgm:prSet presAssocID="{E5104425-D3B6-4AF1-9B01-16AFA4BCA827}" presName="childTextArrow" presStyleLbl="fgAccFollowNode1" presStyleIdx="1" presStyleCnt="2" custScaleX="107663">
        <dgm:presLayoutVars>
          <dgm:bulletEnabled val="1"/>
        </dgm:presLayoutVars>
      </dgm:prSet>
      <dgm:spPr/>
      <dgm:t>
        <a:bodyPr/>
        <a:lstStyle/>
        <a:p>
          <a:endParaRPr lang="en-IN"/>
        </a:p>
      </dgm:t>
    </dgm:pt>
  </dgm:ptLst>
  <dgm:cxnLst>
    <dgm:cxn modelId="{8AC53F35-6DBF-4C85-AD09-B625CCD02E63}" type="presOf" srcId="{6AFB5516-2286-4AD1-A206-96201DF20868}" destId="{992FA518-60FB-426F-BC33-F3BA7C1FB8D9}" srcOrd="0" destOrd="0" presId="urn:microsoft.com/office/officeart/2005/8/layout/process4"/>
    <dgm:cxn modelId="{B72FAE19-ED4B-45E6-B0F7-B51C25362B7F}" type="presOf" srcId="{B0BD2395-3553-4AC8-BE92-8D4DAB8E9A41}" destId="{78B69D02-B0D5-40B3-AC71-3AF5488FD828}" srcOrd="0" destOrd="0" presId="urn:microsoft.com/office/officeart/2005/8/layout/process4"/>
    <dgm:cxn modelId="{34CC097F-F805-4E2E-84B0-BC1A05AB0200}" srcId="{B0BD2395-3553-4AC8-BE92-8D4DAB8E9A41}" destId="{02D2EBFA-72F2-4DA2-A089-5B9B90F61161}" srcOrd="3" destOrd="0" parTransId="{EA1C1F06-2C6A-406E-B373-B48294BCE844}" sibTransId="{8704ED1B-731D-41B3-B6EE-CD1EB86E07EC}"/>
    <dgm:cxn modelId="{7994956E-8B39-4879-A9B1-FDAAC377B2E0}" type="presOf" srcId="{02D2EBFA-72F2-4DA2-A089-5B9B90F61161}" destId="{EF4E1A42-5968-487F-BDA9-528D55A5F449}" srcOrd="0" destOrd="0" presId="urn:microsoft.com/office/officeart/2005/8/layout/process4"/>
    <dgm:cxn modelId="{6E04435A-C361-445C-9425-59C89D75320E}" type="presOf" srcId="{5FB14600-70FB-4C0B-865D-59FA30C2AC35}" destId="{D7664A96-D73D-431A-8FC7-316B87891C56}" srcOrd="1" destOrd="0" presId="urn:microsoft.com/office/officeart/2005/8/layout/process4"/>
    <dgm:cxn modelId="{07908F3C-2192-4662-B85D-AF015BAD805A}" srcId="{B0BD2395-3553-4AC8-BE92-8D4DAB8E9A41}" destId="{5FB14600-70FB-4C0B-865D-59FA30C2AC35}" srcOrd="0" destOrd="0" parTransId="{3A28F422-11B7-4854-905E-0C863331A6D1}" sibTransId="{6F2F1515-EB42-46EC-8A35-B2DBF18E0739}"/>
    <dgm:cxn modelId="{3CB0ECAA-3653-403B-BE84-EA7940177DD0}" type="presOf" srcId="{E5104425-D3B6-4AF1-9B01-16AFA4BCA827}" destId="{355C5D5A-39A5-4CF9-9333-E7066D5A3E6E}" srcOrd="0" destOrd="0" presId="urn:microsoft.com/office/officeart/2005/8/layout/process4"/>
    <dgm:cxn modelId="{8EDF31D7-005E-43DE-9F6A-7CA97F225578}" type="presOf" srcId="{A6E6F85F-C3E0-497A-81EC-361130D8C225}" destId="{721341D5-8954-461F-A39D-E795D9B0B950}" srcOrd="0" destOrd="0" presId="urn:microsoft.com/office/officeart/2005/8/layout/process4"/>
    <dgm:cxn modelId="{C59E131E-AB0B-43CB-BCC2-2DC7754AF866}" srcId="{B0BD2395-3553-4AC8-BE92-8D4DAB8E9A41}" destId="{671820EB-5D92-4C21-B8A4-9B6E6AC2B755}" srcOrd="1" destOrd="0" parTransId="{7C2F528C-E17D-494D-B10D-7A3EFD39DC86}" sibTransId="{40DAC605-089F-45BA-B183-6D832BB5D892}"/>
    <dgm:cxn modelId="{DF04DB64-73C3-44AE-A355-D8A0FAB4DA9A}" srcId="{5FB14600-70FB-4C0B-865D-59FA30C2AC35}" destId="{6AFB5516-2286-4AD1-A206-96201DF20868}" srcOrd="0" destOrd="0" parTransId="{5F9D8EFF-64EB-42D1-B296-CC22670E46C8}" sibTransId="{F4142928-4AE8-45FA-8BC0-D6007C589E5D}"/>
    <dgm:cxn modelId="{ED4A71AA-802A-469A-830E-7669F23DD3D5}" type="presOf" srcId="{5FB14600-70FB-4C0B-865D-59FA30C2AC35}" destId="{4FA045E3-6EC8-4E22-AFBA-B917D7DC4292}" srcOrd="0" destOrd="0" presId="urn:microsoft.com/office/officeart/2005/8/layout/process4"/>
    <dgm:cxn modelId="{6504C3CE-2758-442A-AD51-093BE8CAECE0}" srcId="{B0BD2395-3553-4AC8-BE92-8D4DAB8E9A41}" destId="{A6E6F85F-C3E0-497A-81EC-361130D8C225}" srcOrd="5" destOrd="0" parTransId="{EE0B4D92-B20E-44B9-8F2A-99B8397E51AF}" sibTransId="{C28E0915-F8FF-4EEF-B568-6641323E7642}"/>
    <dgm:cxn modelId="{EB8EBB06-A47D-49DF-920F-626C68821BF2}" type="presOf" srcId="{671820EB-5D92-4C21-B8A4-9B6E6AC2B755}" destId="{5C98CF1B-701D-4DD4-B6D5-787EC4CC343C}" srcOrd="0" destOrd="0" presId="urn:microsoft.com/office/officeart/2005/8/layout/process4"/>
    <dgm:cxn modelId="{311C59E9-5126-441E-BB32-00AF289BCD39}" srcId="{B0BD2395-3553-4AC8-BE92-8D4DAB8E9A41}" destId="{8B27427B-99BE-48B2-BD9F-5A861A62D96C}" srcOrd="4" destOrd="0" parTransId="{A83B99CC-1342-446C-8168-350F6F8A4B2F}" sibTransId="{020206F3-C589-401A-B50E-E0B16B8EE2B6}"/>
    <dgm:cxn modelId="{79DA27B4-9BCC-4CA2-B832-64856F73E900}" srcId="{B0BD2395-3553-4AC8-BE92-8D4DAB8E9A41}" destId="{E53F3077-8147-451C-82DF-27058AB61919}" srcOrd="2" destOrd="0" parTransId="{11592A0A-67D8-4AFD-AC87-D57A63EBCA52}" sibTransId="{4C1775F2-A0F2-4743-A350-B59F3E301F0B}"/>
    <dgm:cxn modelId="{9BEBCBBF-BBE4-46DF-A243-50E003A89219}" srcId="{5FB14600-70FB-4C0B-865D-59FA30C2AC35}" destId="{E5104425-D3B6-4AF1-9B01-16AFA4BCA827}" srcOrd="1" destOrd="0" parTransId="{01E2899A-B4EE-45FC-8A76-DE661DF86FDC}" sibTransId="{F562F744-96C0-4102-85E5-A9104C93FB0A}"/>
    <dgm:cxn modelId="{A9592F3A-45E1-4F39-9743-2FB1458C02E5}" type="presOf" srcId="{8B27427B-99BE-48B2-BD9F-5A861A62D96C}" destId="{A6E24BC8-81D5-4C32-9561-55843F1C5671}" srcOrd="0" destOrd="0" presId="urn:microsoft.com/office/officeart/2005/8/layout/process4"/>
    <dgm:cxn modelId="{88610F1A-3379-4939-A43F-1ECEC3498313}" type="presOf" srcId="{E53F3077-8147-451C-82DF-27058AB61919}" destId="{787B84FD-68BD-4D10-9A24-21A5D1FD3D10}" srcOrd="0" destOrd="0" presId="urn:microsoft.com/office/officeart/2005/8/layout/process4"/>
    <dgm:cxn modelId="{91DCD0AA-6D02-410D-B810-54F90BDD4488}" type="presParOf" srcId="{78B69D02-B0D5-40B3-AC71-3AF5488FD828}" destId="{85508617-E83D-4D81-BB8E-27AF730C7B8E}" srcOrd="0" destOrd="0" presId="urn:microsoft.com/office/officeart/2005/8/layout/process4"/>
    <dgm:cxn modelId="{4CC05834-F636-4491-BEAA-83D0DE6F5BA3}" type="presParOf" srcId="{85508617-E83D-4D81-BB8E-27AF730C7B8E}" destId="{721341D5-8954-461F-A39D-E795D9B0B950}" srcOrd="0" destOrd="0" presId="urn:microsoft.com/office/officeart/2005/8/layout/process4"/>
    <dgm:cxn modelId="{EDEF2133-2DE3-4651-A1F6-6544F8CC61C9}" type="presParOf" srcId="{78B69D02-B0D5-40B3-AC71-3AF5488FD828}" destId="{142B9FC0-5AAD-4E17-8BEA-8D1A9C9E5D19}" srcOrd="1" destOrd="0" presId="urn:microsoft.com/office/officeart/2005/8/layout/process4"/>
    <dgm:cxn modelId="{A6B602F0-140C-4EDB-A628-374BAF9220A3}" type="presParOf" srcId="{78B69D02-B0D5-40B3-AC71-3AF5488FD828}" destId="{4FD15B50-8AA1-400B-96E3-54B41ACCB8D7}" srcOrd="2" destOrd="0" presId="urn:microsoft.com/office/officeart/2005/8/layout/process4"/>
    <dgm:cxn modelId="{354EB224-6668-4708-A70C-1177E2250E19}" type="presParOf" srcId="{4FD15B50-8AA1-400B-96E3-54B41ACCB8D7}" destId="{A6E24BC8-81D5-4C32-9561-55843F1C5671}" srcOrd="0" destOrd="0" presId="urn:microsoft.com/office/officeart/2005/8/layout/process4"/>
    <dgm:cxn modelId="{E50329E2-9825-4220-B653-F9296CFECD09}" type="presParOf" srcId="{78B69D02-B0D5-40B3-AC71-3AF5488FD828}" destId="{8EC5F4BC-974B-4155-9963-D4BFFDFE26C0}" srcOrd="3" destOrd="0" presId="urn:microsoft.com/office/officeart/2005/8/layout/process4"/>
    <dgm:cxn modelId="{3221B477-D5B7-4B8A-8553-D373A48B083E}" type="presParOf" srcId="{78B69D02-B0D5-40B3-AC71-3AF5488FD828}" destId="{225BBD56-42DA-4BA4-99BF-C833127AE981}" srcOrd="4" destOrd="0" presId="urn:microsoft.com/office/officeart/2005/8/layout/process4"/>
    <dgm:cxn modelId="{3A9FC117-F094-4C52-A59D-AA8937AD625C}" type="presParOf" srcId="{225BBD56-42DA-4BA4-99BF-C833127AE981}" destId="{EF4E1A42-5968-487F-BDA9-528D55A5F449}" srcOrd="0" destOrd="0" presId="urn:microsoft.com/office/officeart/2005/8/layout/process4"/>
    <dgm:cxn modelId="{2ED5B1B9-8E75-4666-A98A-1A856CFFE37C}" type="presParOf" srcId="{78B69D02-B0D5-40B3-AC71-3AF5488FD828}" destId="{F39D39A4-310C-4F6C-8633-D64B04DE191E}" srcOrd="5" destOrd="0" presId="urn:microsoft.com/office/officeart/2005/8/layout/process4"/>
    <dgm:cxn modelId="{748BB9ED-4A53-4AF0-9563-F91C5E854760}" type="presParOf" srcId="{78B69D02-B0D5-40B3-AC71-3AF5488FD828}" destId="{845CE3BE-53E4-4963-9FB1-6962424F758D}" srcOrd="6" destOrd="0" presId="urn:microsoft.com/office/officeart/2005/8/layout/process4"/>
    <dgm:cxn modelId="{4D965CA9-4455-40DD-8762-0BE81DD2AE26}" type="presParOf" srcId="{845CE3BE-53E4-4963-9FB1-6962424F758D}" destId="{787B84FD-68BD-4D10-9A24-21A5D1FD3D10}" srcOrd="0" destOrd="0" presId="urn:microsoft.com/office/officeart/2005/8/layout/process4"/>
    <dgm:cxn modelId="{C2A04CD2-915D-4ABA-80C2-B7B9A9C3B7D5}" type="presParOf" srcId="{78B69D02-B0D5-40B3-AC71-3AF5488FD828}" destId="{9F36C981-88A2-44F9-AEDE-09B11B62FAD6}" srcOrd="7" destOrd="0" presId="urn:microsoft.com/office/officeart/2005/8/layout/process4"/>
    <dgm:cxn modelId="{88C77CE9-ED2A-4BDA-B568-C1EDD03BBF5C}" type="presParOf" srcId="{78B69D02-B0D5-40B3-AC71-3AF5488FD828}" destId="{81A29BE4-5C2B-4E45-8CD2-1E08BA67A43E}" srcOrd="8" destOrd="0" presId="urn:microsoft.com/office/officeart/2005/8/layout/process4"/>
    <dgm:cxn modelId="{CB844BA3-E95B-40B0-9D99-1E8551663879}" type="presParOf" srcId="{81A29BE4-5C2B-4E45-8CD2-1E08BA67A43E}" destId="{5C98CF1B-701D-4DD4-B6D5-787EC4CC343C}" srcOrd="0" destOrd="0" presId="urn:microsoft.com/office/officeart/2005/8/layout/process4"/>
    <dgm:cxn modelId="{CB291DBC-6314-44A2-83F7-010E5D518CA4}" type="presParOf" srcId="{78B69D02-B0D5-40B3-AC71-3AF5488FD828}" destId="{FFC3B11A-8E0E-4E34-9414-BDF2F41C4B1C}" srcOrd="9" destOrd="0" presId="urn:microsoft.com/office/officeart/2005/8/layout/process4"/>
    <dgm:cxn modelId="{44565A8D-D7A4-432F-98A4-CD1547FB67B9}" type="presParOf" srcId="{78B69D02-B0D5-40B3-AC71-3AF5488FD828}" destId="{B0237798-DA4C-4678-978A-C9A1C77639C9}" srcOrd="10" destOrd="0" presId="urn:microsoft.com/office/officeart/2005/8/layout/process4"/>
    <dgm:cxn modelId="{D49A3717-1ADB-4DFD-81BF-99C63CE0963B}" type="presParOf" srcId="{B0237798-DA4C-4678-978A-C9A1C77639C9}" destId="{4FA045E3-6EC8-4E22-AFBA-B917D7DC4292}" srcOrd="0" destOrd="0" presId="urn:microsoft.com/office/officeart/2005/8/layout/process4"/>
    <dgm:cxn modelId="{AD6CC953-8506-4E53-B377-6C26210F237F}" type="presParOf" srcId="{B0237798-DA4C-4678-978A-C9A1C77639C9}" destId="{D7664A96-D73D-431A-8FC7-316B87891C56}" srcOrd="1" destOrd="0" presId="urn:microsoft.com/office/officeart/2005/8/layout/process4"/>
    <dgm:cxn modelId="{30256101-2E35-4471-A709-A487EE96B320}" type="presParOf" srcId="{B0237798-DA4C-4678-978A-C9A1C77639C9}" destId="{D039742F-C41F-4A3F-BB5F-0CE2C6AA371E}" srcOrd="2" destOrd="0" presId="urn:microsoft.com/office/officeart/2005/8/layout/process4"/>
    <dgm:cxn modelId="{ED437D89-07B2-48B5-9490-0FAE1BACB77C}" type="presParOf" srcId="{D039742F-C41F-4A3F-BB5F-0CE2C6AA371E}" destId="{992FA518-60FB-426F-BC33-F3BA7C1FB8D9}" srcOrd="0" destOrd="0" presId="urn:microsoft.com/office/officeart/2005/8/layout/process4"/>
    <dgm:cxn modelId="{D13DDA6A-4C4F-41A3-AA45-AF741DE6E436}" type="presParOf" srcId="{D039742F-C41F-4A3F-BB5F-0CE2C6AA371E}" destId="{355C5D5A-39A5-4CF9-9333-E7066D5A3E6E}" srcOrd="1"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01924FA-76A0-4799-8195-570D5CC3B481}">
      <dsp:nvSpPr>
        <dsp:cNvPr id="0" name=""/>
        <dsp:cNvSpPr/>
      </dsp:nvSpPr>
      <dsp:spPr>
        <a:xfrm>
          <a:off x="6196435" y="2082343"/>
          <a:ext cx="180637" cy="2012821"/>
        </a:xfrm>
        <a:custGeom>
          <a:avLst/>
          <a:gdLst/>
          <a:ahLst/>
          <a:cxnLst/>
          <a:rect l="0" t="0" r="0" b="0"/>
          <a:pathLst>
            <a:path>
              <a:moveTo>
                <a:pt x="0" y="0"/>
              </a:moveTo>
              <a:lnTo>
                <a:pt x="0" y="2012821"/>
              </a:lnTo>
              <a:lnTo>
                <a:pt x="180637" y="2012821"/>
              </a:lnTo>
            </a:path>
          </a:pathLst>
        </a:custGeom>
        <a:noFill/>
        <a:ln w="25400" cap="flat" cmpd="sng" algn="ctr">
          <a:solidFill>
            <a:schemeClr val="accent4">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43B4F9-8202-44C2-BA82-2891CFBFC2CB}">
      <dsp:nvSpPr>
        <dsp:cNvPr id="0" name=""/>
        <dsp:cNvSpPr/>
      </dsp:nvSpPr>
      <dsp:spPr>
        <a:xfrm>
          <a:off x="6015797" y="2082343"/>
          <a:ext cx="180637" cy="2012821"/>
        </a:xfrm>
        <a:custGeom>
          <a:avLst/>
          <a:gdLst/>
          <a:ahLst/>
          <a:cxnLst/>
          <a:rect l="0" t="0" r="0" b="0"/>
          <a:pathLst>
            <a:path>
              <a:moveTo>
                <a:pt x="180637" y="0"/>
              </a:moveTo>
              <a:lnTo>
                <a:pt x="180637" y="2012821"/>
              </a:lnTo>
              <a:lnTo>
                <a:pt x="0" y="2012821"/>
              </a:lnTo>
            </a:path>
          </a:pathLst>
        </a:custGeom>
        <a:noFill/>
        <a:ln w="25400" cap="flat" cmpd="sng" algn="ctr">
          <a:solidFill>
            <a:schemeClr val="accent4">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B08CE0-50A9-4ED9-9F04-E7CC898BC0C8}">
      <dsp:nvSpPr>
        <dsp:cNvPr id="0" name=""/>
        <dsp:cNvSpPr/>
      </dsp:nvSpPr>
      <dsp:spPr>
        <a:xfrm>
          <a:off x="6196435" y="2082343"/>
          <a:ext cx="180637" cy="791365"/>
        </a:xfrm>
        <a:custGeom>
          <a:avLst/>
          <a:gdLst/>
          <a:ahLst/>
          <a:cxnLst/>
          <a:rect l="0" t="0" r="0" b="0"/>
          <a:pathLst>
            <a:path>
              <a:moveTo>
                <a:pt x="0" y="0"/>
              </a:moveTo>
              <a:lnTo>
                <a:pt x="0" y="791365"/>
              </a:lnTo>
              <a:lnTo>
                <a:pt x="180637" y="791365"/>
              </a:lnTo>
            </a:path>
          </a:pathLst>
        </a:custGeom>
        <a:noFill/>
        <a:ln w="25400" cap="flat" cmpd="sng" algn="ctr">
          <a:solidFill>
            <a:schemeClr val="accent4">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3009B8-E932-49EC-98A5-DA0682CE926C}">
      <dsp:nvSpPr>
        <dsp:cNvPr id="0" name=""/>
        <dsp:cNvSpPr/>
      </dsp:nvSpPr>
      <dsp:spPr>
        <a:xfrm>
          <a:off x="6015797" y="2082343"/>
          <a:ext cx="180637" cy="791365"/>
        </a:xfrm>
        <a:custGeom>
          <a:avLst/>
          <a:gdLst/>
          <a:ahLst/>
          <a:cxnLst/>
          <a:rect l="0" t="0" r="0" b="0"/>
          <a:pathLst>
            <a:path>
              <a:moveTo>
                <a:pt x="180637" y="0"/>
              </a:moveTo>
              <a:lnTo>
                <a:pt x="180637" y="791365"/>
              </a:lnTo>
              <a:lnTo>
                <a:pt x="0" y="791365"/>
              </a:lnTo>
            </a:path>
          </a:pathLst>
        </a:custGeom>
        <a:noFill/>
        <a:ln w="25400" cap="flat" cmpd="sng" algn="ctr">
          <a:solidFill>
            <a:schemeClr val="accent4">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CCDE59-A563-4962-8F0F-329647EC6AE1}">
      <dsp:nvSpPr>
        <dsp:cNvPr id="0" name=""/>
        <dsp:cNvSpPr/>
      </dsp:nvSpPr>
      <dsp:spPr>
        <a:xfrm>
          <a:off x="4114799" y="860888"/>
          <a:ext cx="1221455" cy="791365"/>
        </a:xfrm>
        <a:custGeom>
          <a:avLst/>
          <a:gdLst/>
          <a:ahLst/>
          <a:cxnLst/>
          <a:rect l="0" t="0" r="0" b="0"/>
          <a:pathLst>
            <a:path>
              <a:moveTo>
                <a:pt x="0" y="0"/>
              </a:moveTo>
              <a:lnTo>
                <a:pt x="0" y="791365"/>
              </a:lnTo>
              <a:lnTo>
                <a:pt x="1221455" y="791365"/>
              </a:lnTo>
            </a:path>
          </a:pathLst>
        </a:custGeom>
        <a:noFill/>
        <a:ln w="25400" cap="flat" cmpd="sng" algn="ctr">
          <a:solidFill>
            <a:schemeClr val="accent4">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523853-A6A5-4F89-B8A2-7EC6F8AB9E0F}">
      <dsp:nvSpPr>
        <dsp:cNvPr id="0" name=""/>
        <dsp:cNvSpPr/>
      </dsp:nvSpPr>
      <dsp:spPr>
        <a:xfrm>
          <a:off x="2033164" y="2082343"/>
          <a:ext cx="180637" cy="2012821"/>
        </a:xfrm>
        <a:custGeom>
          <a:avLst/>
          <a:gdLst/>
          <a:ahLst/>
          <a:cxnLst/>
          <a:rect l="0" t="0" r="0" b="0"/>
          <a:pathLst>
            <a:path>
              <a:moveTo>
                <a:pt x="0" y="0"/>
              </a:moveTo>
              <a:lnTo>
                <a:pt x="0" y="2012821"/>
              </a:lnTo>
              <a:lnTo>
                <a:pt x="180637" y="2012821"/>
              </a:lnTo>
            </a:path>
          </a:pathLst>
        </a:custGeom>
        <a:noFill/>
        <a:ln w="25400" cap="flat" cmpd="sng" algn="ctr">
          <a:solidFill>
            <a:schemeClr val="accent4">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08C9DF-9C0C-485E-9E10-02CF8EC6E15A}">
      <dsp:nvSpPr>
        <dsp:cNvPr id="0" name=""/>
        <dsp:cNvSpPr/>
      </dsp:nvSpPr>
      <dsp:spPr>
        <a:xfrm>
          <a:off x="1852526" y="2082343"/>
          <a:ext cx="180637" cy="2012821"/>
        </a:xfrm>
        <a:custGeom>
          <a:avLst/>
          <a:gdLst/>
          <a:ahLst/>
          <a:cxnLst/>
          <a:rect l="0" t="0" r="0" b="0"/>
          <a:pathLst>
            <a:path>
              <a:moveTo>
                <a:pt x="180637" y="0"/>
              </a:moveTo>
              <a:lnTo>
                <a:pt x="180637" y="2012821"/>
              </a:lnTo>
              <a:lnTo>
                <a:pt x="0" y="2012821"/>
              </a:lnTo>
            </a:path>
          </a:pathLst>
        </a:custGeom>
        <a:noFill/>
        <a:ln w="25400" cap="flat" cmpd="sng" algn="ctr">
          <a:solidFill>
            <a:schemeClr val="accent4">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04B480-2F8F-44D4-ACCA-CBFCE4BF6157}">
      <dsp:nvSpPr>
        <dsp:cNvPr id="0" name=""/>
        <dsp:cNvSpPr/>
      </dsp:nvSpPr>
      <dsp:spPr>
        <a:xfrm>
          <a:off x="2033164" y="2082343"/>
          <a:ext cx="180637" cy="791365"/>
        </a:xfrm>
        <a:custGeom>
          <a:avLst/>
          <a:gdLst/>
          <a:ahLst/>
          <a:cxnLst/>
          <a:rect l="0" t="0" r="0" b="0"/>
          <a:pathLst>
            <a:path>
              <a:moveTo>
                <a:pt x="0" y="0"/>
              </a:moveTo>
              <a:lnTo>
                <a:pt x="0" y="791365"/>
              </a:lnTo>
              <a:lnTo>
                <a:pt x="180637" y="791365"/>
              </a:lnTo>
            </a:path>
          </a:pathLst>
        </a:custGeom>
        <a:noFill/>
        <a:ln w="25400" cap="flat" cmpd="sng" algn="ctr">
          <a:solidFill>
            <a:schemeClr val="accent4">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A365D5-6707-4998-8E63-7CFAA24CBBB0}">
      <dsp:nvSpPr>
        <dsp:cNvPr id="0" name=""/>
        <dsp:cNvSpPr/>
      </dsp:nvSpPr>
      <dsp:spPr>
        <a:xfrm>
          <a:off x="1852526" y="2082343"/>
          <a:ext cx="180637" cy="791365"/>
        </a:xfrm>
        <a:custGeom>
          <a:avLst/>
          <a:gdLst/>
          <a:ahLst/>
          <a:cxnLst/>
          <a:rect l="0" t="0" r="0" b="0"/>
          <a:pathLst>
            <a:path>
              <a:moveTo>
                <a:pt x="180637" y="0"/>
              </a:moveTo>
              <a:lnTo>
                <a:pt x="180637" y="791365"/>
              </a:lnTo>
              <a:lnTo>
                <a:pt x="0" y="791365"/>
              </a:lnTo>
            </a:path>
          </a:pathLst>
        </a:custGeom>
        <a:noFill/>
        <a:ln w="25400" cap="flat" cmpd="sng" algn="ctr">
          <a:solidFill>
            <a:schemeClr val="accent4">
              <a:tint val="7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C41C7B-64D7-4BDD-B140-C260850B93A8}">
      <dsp:nvSpPr>
        <dsp:cNvPr id="0" name=""/>
        <dsp:cNvSpPr/>
      </dsp:nvSpPr>
      <dsp:spPr>
        <a:xfrm>
          <a:off x="2893344" y="860888"/>
          <a:ext cx="1221455" cy="791365"/>
        </a:xfrm>
        <a:custGeom>
          <a:avLst/>
          <a:gdLst/>
          <a:ahLst/>
          <a:cxnLst/>
          <a:rect l="0" t="0" r="0" b="0"/>
          <a:pathLst>
            <a:path>
              <a:moveTo>
                <a:pt x="1221455" y="0"/>
              </a:moveTo>
              <a:lnTo>
                <a:pt x="1221455" y="791365"/>
              </a:lnTo>
              <a:lnTo>
                <a:pt x="0" y="791365"/>
              </a:lnTo>
            </a:path>
          </a:pathLst>
        </a:custGeom>
        <a:noFill/>
        <a:ln w="25400" cap="flat" cmpd="sng" algn="ctr">
          <a:solidFill>
            <a:schemeClr val="accent4">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769AB2-B6FF-4E48-BFBD-34B3C6C4FE99}">
      <dsp:nvSpPr>
        <dsp:cNvPr id="0" name=""/>
        <dsp:cNvSpPr/>
      </dsp:nvSpPr>
      <dsp:spPr>
        <a:xfrm>
          <a:off x="3254619" y="707"/>
          <a:ext cx="1720360" cy="860180"/>
        </a:xfrm>
        <a:prstGeom prst="rect">
          <a:avLst/>
        </a:prstGeom>
        <a:solidFill>
          <a:schemeClr val="accent4">
            <a:alpha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Group</a:t>
          </a:r>
          <a:endParaRPr lang="en-IN" sz="2400" kern="1200" dirty="0"/>
        </a:p>
      </dsp:txBody>
      <dsp:txXfrm>
        <a:off x="3254619" y="707"/>
        <a:ext cx="1720360" cy="860180"/>
      </dsp:txXfrm>
    </dsp:sp>
    <dsp:sp modelId="{BCB76400-BB1F-43D8-AA64-BFF070EAE0A1}">
      <dsp:nvSpPr>
        <dsp:cNvPr id="0" name=""/>
        <dsp:cNvSpPr/>
      </dsp:nvSpPr>
      <dsp:spPr>
        <a:xfrm>
          <a:off x="1172984" y="1222163"/>
          <a:ext cx="1720360" cy="860180"/>
        </a:xfrm>
        <a:prstGeom prst="rect">
          <a:avLst/>
        </a:prstGeom>
        <a:solidFill>
          <a:schemeClr val="accent4">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Formal Group</a:t>
          </a:r>
          <a:endParaRPr lang="en-IN" sz="2400" kern="1200" dirty="0"/>
        </a:p>
      </dsp:txBody>
      <dsp:txXfrm>
        <a:off x="1172984" y="1222163"/>
        <a:ext cx="1720360" cy="860180"/>
      </dsp:txXfrm>
    </dsp:sp>
    <dsp:sp modelId="{E4937471-E0EE-4401-B403-9D62005B7AFD}">
      <dsp:nvSpPr>
        <dsp:cNvPr id="0" name=""/>
        <dsp:cNvSpPr/>
      </dsp:nvSpPr>
      <dsp:spPr>
        <a:xfrm>
          <a:off x="132166" y="2443619"/>
          <a:ext cx="1720360" cy="860180"/>
        </a:xfrm>
        <a:prstGeom prst="rect">
          <a:avLst/>
        </a:prstGeom>
        <a:solidFill>
          <a:schemeClr val="accent4">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smtClean="0"/>
            <a:t>Command </a:t>
          </a:r>
          <a:r>
            <a:rPr lang="en-US" sz="2400" kern="1200" dirty="0" smtClean="0"/>
            <a:t>group</a:t>
          </a:r>
          <a:endParaRPr lang="en-IN" sz="2400" kern="1200" dirty="0"/>
        </a:p>
      </dsp:txBody>
      <dsp:txXfrm>
        <a:off x="132166" y="2443619"/>
        <a:ext cx="1720360" cy="860180"/>
      </dsp:txXfrm>
    </dsp:sp>
    <dsp:sp modelId="{E84C5307-9A5B-418F-9602-A0F12CA00D70}">
      <dsp:nvSpPr>
        <dsp:cNvPr id="0" name=""/>
        <dsp:cNvSpPr/>
      </dsp:nvSpPr>
      <dsp:spPr>
        <a:xfrm>
          <a:off x="2213802" y="2443619"/>
          <a:ext cx="1720360" cy="860180"/>
        </a:xfrm>
        <a:prstGeom prst="rect">
          <a:avLst/>
        </a:prstGeom>
        <a:solidFill>
          <a:schemeClr val="accent4">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Task group</a:t>
          </a:r>
          <a:endParaRPr lang="en-IN" sz="2400" kern="1200" dirty="0"/>
        </a:p>
      </dsp:txBody>
      <dsp:txXfrm>
        <a:off x="2213802" y="2443619"/>
        <a:ext cx="1720360" cy="860180"/>
      </dsp:txXfrm>
    </dsp:sp>
    <dsp:sp modelId="{4BDAC14D-A423-4975-8C68-7F682ACA0595}">
      <dsp:nvSpPr>
        <dsp:cNvPr id="0" name=""/>
        <dsp:cNvSpPr/>
      </dsp:nvSpPr>
      <dsp:spPr>
        <a:xfrm>
          <a:off x="132166" y="3665074"/>
          <a:ext cx="1720360" cy="860180"/>
        </a:xfrm>
        <a:prstGeom prst="rect">
          <a:avLst/>
        </a:prstGeom>
        <a:solidFill>
          <a:schemeClr val="accent4">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Project group</a:t>
          </a:r>
          <a:endParaRPr lang="en-IN" sz="2400" kern="1200" dirty="0"/>
        </a:p>
      </dsp:txBody>
      <dsp:txXfrm>
        <a:off x="132166" y="3665074"/>
        <a:ext cx="1720360" cy="860180"/>
      </dsp:txXfrm>
    </dsp:sp>
    <dsp:sp modelId="{0A646585-D7DF-4F0B-A7BA-930CA9AF5E35}">
      <dsp:nvSpPr>
        <dsp:cNvPr id="0" name=""/>
        <dsp:cNvSpPr/>
      </dsp:nvSpPr>
      <dsp:spPr>
        <a:xfrm>
          <a:off x="2213802" y="3665074"/>
          <a:ext cx="1720360" cy="860180"/>
        </a:xfrm>
        <a:prstGeom prst="rect">
          <a:avLst/>
        </a:prstGeom>
        <a:solidFill>
          <a:schemeClr val="accent4">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Committees</a:t>
          </a:r>
          <a:endParaRPr lang="en-IN" sz="2400" kern="1200" dirty="0"/>
        </a:p>
      </dsp:txBody>
      <dsp:txXfrm>
        <a:off x="2213802" y="3665074"/>
        <a:ext cx="1720360" cy="860180"/>
      </dsp:txXfrm>
    </dsp:sp>
    <dsp:sp modelId="{3BB1E8DB-446B-4B73-A37B-3878C686C9B0}">
      <dsp:nvSpPr>
        <dsp:cNvPr id="0" name=""/>
        <dsp:cNvSpPr/>
      </dsp:nvSpPr>
      <dsp:spPr>
        <a:xfrm>
          <a:off x="5336255" y="1222163"/>
          <a:ext cx="1720360" cy="860180"/>
        </a:xfrm>
        <a:prstGeom prst="rect">
          <a:avLst/>
        </a:prstGeom>
        <a:solidFill>
          <a:schemeClr val="accent4">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Informal Group</a:t>
          </a:r>
          <a:endParaRPr lang="en-IN" sz="2400" kern="1200" dirty="0"/>
        </a:p>
      </dsp:txBody>
      <dsp:txXfrm>
        <a:off x="5336255" y="1222163"/>
        <a:ext cx="1720360" cy="860180"/>
      </dsp:txXfrm>
    </dsp:sp>
    <dsp:sp modelId="{BC5560EB-419F-4BCB-9278-055FCEFE79D6}">
      <dsp:nvSpPr>
        <dsp:cNvPr id="0" name=""/>
        <dsp:cNvSpPr/>
      </dsp:nvSpPr>
      <dsp:spPr>
        <a:xfrm>
          <a:off x="4295437" y="2443619"/>
          <a:ext cx="1720360" cy="860180"/>
        </a:xfrm>
        <a:prstGeom prst="rect">
          <a:avLst/>
        </a:prstGeom>
        <a:solidFill>
          <a:schemeClr val="accent4">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Friendship group</a:t>
          </a:r>
          <a:endParaRPr lang="en-IN" sz="2400" kern="1200" dirty="0"/>
        </a:p>
      </dsp:txBody>
      <dsp:txXfrm>
        <a:off x="4295437" y="2443619"/>
        <a:ext cx="1720360" cy="860180"/>
      </dsp:txXfrm>
    </dsp:sp>
    <dsp:sp modelId="{05D50E78-2087-430F-A4A3-3D0EB0335D48}">
      <dsp:nvSpPr>
        <dsp:cNvPr id="0" name=""/>
        <dsp:cNvSpPr/>
      </dsp:nvSpPr>
      <dsp:spPr>
        <a:xfrm>
          <a:off x="6377073" y="2443619"/>
          <a:ext cx="1720360" cy="860180"/>
        </a:xfrm>
        <a:prstGeom prst="rect">
          <a:avLst/>
        </a:prstGeom>
        <a:solidFill>
          <a:schemeClr val="accent4">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Interest group</a:t>
          </a:r>
          <a:endParaRPr lang="en-IN" sz="2400" kern="1200" dirty="0"/>
        </a:p>
      </dsp:txBody>
      <dsp:txXfrm>
        <a:off x="6377073" y="2443619"/>
        <a:ext cx="1720360" cy="860180"/>
      </dsp:txXfrm>
    </dsp:sp>
    <dsp:sp modelId="{68999BEF-9DC6-4E98-8AF0-1C4FD4FF0128}">
      <dsp:nvSpPr>
        <dsp:cNvPr id="0" name=""/>
        <dsp:cNvSpPr/>
      </dsp:nvSpPr>
      <dsp:spPr>
        <a:xfrm>
          <a:off x="4295437" y="3665074"/>
          <a:ext cx="1720360" cy="860180"/>
        </a:xfrm>
        <a:prstGeom prst="rect">
          <a:avLst/>
        </a:prstGeom>
        <a:solidFill>
          <a:schemeClr val="accent4">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Reference group</a:t>
          </a:r>
          <a:endParaRPr lang="en-IN" sz="2400" kern="1200" dirty="0"/>
        </a:p>
      </dsp:txBody>
      <dsp:txXfrm>
        <a:off x="4295437" y="3665074"/>
        <a:ext cx="1720360" cy="860180"/>
      </dsp:txXfrm>
    </dsp:sp>
    <dsp:sp modelId="{CA8CF04C-9B8D-4087-973D-5627780B0892}">
      <dsp:nvSpPr>
        <dsp:cNvPr id="0" name=""/>
        <dsp:cNvSpPr/>
      </dsp:nvSpPr>
      <dsp:spPr>
        <a:xfrm>
          <a:off x="6377073" y="3665074"/>
          <a:ext cx="1720360" cy="860180"/>
        </a:xfrm>
        <a:prstGeom prst="rect">
          <a:avLst/>
        </a:prstGeom>
        <a:solidFill>
          <a:schemeClr val="accent4">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Membership</a:t>
          </a:r>
          <a:endParaRPr lang="en-IN" sz="2400" kern="1200" dirty="0"/>
        </a:p>
      </dsp:txBody>
      <dsp:txXfrm>
        <a:off x="6377073" y="3665074"/>
        <a:ext cx="1720360" cy="86018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9F528CA-10F9-49A4-A579-E215F1B1A45F}">
      <dsp:nvSpPr>
        <dsp:cNvPr id="0" name=""/>
        <dsp:cNvSpPr/>
      </dsp:nvSpPr>
      <dsp:spPr>
        <a:xfrm>
          <a:off x="0" y="0"/>
          <a:ext cx="6583679" cy="995711"/>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Illumination experiments</a:t>
          </a:r>
          <a:endParaRPr lang="en-IN" sz="2800" kern="1200" dirty="0"/>
        </a:p>
      </dsp:txBody>
      <dsp:txXfrm>
        <a:off x="0" y="0"/>
        <a:ext cx="5483418" cy="995711"/>
      </dsp:txXfrm>
    </dsp:sp>
    <dsp:sp modelId="{4F3429AF-AAD0-42B2-92B0-EB5C3BA1DD61}">
      <dsp:nvSpPr>
        <dsp:cNvPr id="0" name=""/>
        <dsp:cNvSpPr/>
      </dsp:nvSpPr>
      <dsp:spPr>
        <a:xfrm>
          <a:off x="551383" y="1176750"/>
          <a:ext cx="6583679" cy="995711"/>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Relay assembly test room</a:t>
          </a:r>
          <a:endParaRPr lang="en-IN" sz="2800" kern="1200" dirty="0"/>
        </a:p>
      </dsp:txBody>
      <dsp:txXfrm>
        <a:off x="551383" y="1176750"/>
        <a:ext cx="5385084" cy="995711"/>
      </dsp:txXfrm>
    </dsp:sp>
    <dsp:sp modelId="{E0595242-CB41-4F95-AF47-D382EA4BDF52}">
      <dsp:nvSpPr>
        <dsp:cNvPr id="0" name=""/>
        <dsp:cNvSpPr/>
      </dsp:nvSpPr>
      <dsp:spPr>
        <a:xfrm>
          <a:off x="1094536" y="2353500"/>
          <a:ext cx="6583679" cy="995711"/>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Interview programme</a:t>
          </a:r>
          <a:endParaRPr lang="en-IN" sz="2800" kern="1200" dirty="0"/>
        </a:p>
      </dsp:txBody>
      <dsp:txXfrm>
        <a:off x="1094536" y="2353500"/>
        <a:ext cx="5393313" cy="995711"/>
      </dsp:txXfrm>
    </dsp:sp>
    <dsp:sp modelId="{8E73409D-0173-44FE-AF87-F37D7E4A8B02}">
      <dsp:nvSpPr>
        <dsp:cNvPr id="0" name=""/>
        <dsp:cNvSpPr/>
      </dsp:nvSpPr>
      <dsp:spPr>
        <a:xfrm>
          <a:off x="1645919" y="3530251"/>
          <a:ext cx="6583679" cy="995711"/>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Bank wiring group observations</a:t>
          </a:r>
          <a:endParaRPr lang="en-IN" sz="2800" kern="1200" dirty="0"/>
        </a:p>
      </dsp:txBody>
      <dsp:txXfrm>
        <a:off x="1645919" y="3530251"/>
        <a:ext cx="5385084" cy="995711"/>
      </dsp:txXfrm>
    </dsp:sp>
    <dsp:sp modelId="{C3C8C1D8-1C97-464A-B89D-EFD892A15C6B}">
      <dsp:nvSpPr>
        <dsp:cNvPr id="0" name=""/>
        <dsp:cNvSpPr/>
      </dsp:nvSpPr>
      <dsp:spPr>
        <a:xfrm>
          <a:off x="5936467" y="762624"/>
          <a:ext cx="647212" cy="647212"/>
        </a:xfrm>
        <a:prstGeom prst="downArrow">
          <a:avLst>
            <a:gd name="adj1" fmla="val 55000"/>
            <a:gd name="adj2" fmla="val 45000"/>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IN" sz="3100" kern="1200"/>
        </a:p>
      </dsp:txBody>
      <dsp:txXfrm>
        <a:off x="5936467" y="762624"/>
        <a:ext cx="647212" cy="647212"/>
      </dsp:txXfrm>
    </dsp:sp>
    <dsp:sp modelId="{8587A6DC-350D-441F-89E1-74F9B2A72DDB}">
      <dsp:nvSpPr>
        <dsp:cNvPr id="0" name=""/>
        <dsp:cNvSpPr/>
      </dsp:nvSpPr>
      <dsp:spPr>
        <a:xfrm>
          <a:off x="6487850" y="1939375"/>
          <a:ext cx="647212" cy="647212"/>
        </a:xfrm>
        <a:prstGeom prst="downArrow">
          <a:avLst>
            <a:gd name="adj1" fmla="val 55000"/>
            <a:gd name="adj2" fmla="val 45000"/>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IN" sz="3100" kern="1200"/>
        </a:p>
      </dsp:txBody>
      <dsp:txXfrm>
        <a:off x="6487850" y="1939375"/>
        <a:ext cx="647212" cy="647212"/>
      </dsp:txXfrm>
    </dsp:sp>
    <dsp:sp modelId="{32E546B8-03F7-46A0-926F-2082743AD6A9}">
      <dsp:nvSpPr>
        <dsp:cNvPr id="0" name=""/>
        <dsp:cNvSpPr/>
      </dsp:nvSpPr>
      <dsp:spPr>
        <a:xfrm>
          <a:off x="7031004" y="3116125"/>
          <a:ext cx="647212" cy="647212"/>
        </a:xfrm>
        <a:prstGeom prst="downArrow">
          <a:avLst>
            <a:gd name="adj1" fmla="val 55000"/>
            <a:gd name="adj2" fmla="val 45000"/>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IN" sz="3100" kern="1200"/>
        </a:p>
      </dsp:txBody>
      <dsp:txXfrm>
        <a:off x="7031004" y="3116125"/>
        <a:ext cx="647212" cy="64721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EEF4B15-1641-4618-9EBD-A00236EBB8C5}">
      <dsp:nvSpPr>
        <dsp:cNvPr id="0" name=""/>
        <dsp:cNvSpPr/>
      </dsp:nvSpPr>
      <dsp:spPr>
        <a:xfrm>
          <a:off x="0" y="3712270"/>
          <a:ext cx="8229599" cy="812154"/>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SELECTION OF EMPLOYEES</a:t>
          </a:r>
          <a:endParaRPr lang="en-IN" sz="2400" kern="1200" dirty="0"/>
        </a:p>
      </dsp:txBody>
      <dsp:txXfrm>
        <a:off x="0" y="3712270"/>
        <a:ext cx="8229599" cy="812154"/>
      </dsp:txXfrm>
    </dsp:sp>
    <dsp:sp modelId="{787B84FD-68BD-4D10-9A24-21A5D1FD3D10}">
      <dsp:nvSpPr>
        <dsp:cNvPr id="0" name=""/>
        <dsp:cNvSpPr/>
      </dsp:nvSpPr>
      <dsp:spPr>
        <a:xfrm rot="10800000">
          <a:off x="0" y="2475359"/>
          <a:ext cx="8229599" cy="1249092"/>
        </a:xfrm>
        <a:prstGeom prst="upArrowCallou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MAKING THE WORK LESS TEDIOUS</a:t>
          </a:r>
          <a:endParaRPr lang="en-IN" sz="2400" kern="1200" dirty="0"/>
        </a:p>
      </dsp:txBody>
      <dsp:txXfrm rot="10800000">
        <a:off x="0" y="2475359"/>
        <a:ext cx="8229599" cy="1249092"/>
      </dsp:txXfrm>
    </dsp:sp>
    <dsp:sp modelId="{2FD8E77A-C08C-4961-9995-AA14A5DC2418}">
      <dsp:nvSpPr>
        <dsp:cNvPr id="0" name=""/>
        <dsp:cNvSpPr/>
      </dsp:nvSpPr>
      <dsp:spPr>
        <a:xfrm rot="10800000">
          <a:off x="0" y="1238449"/>
          <a:ext cx="8229599" cy="1249092"/>
        </a:xfrm>
        <a:prstGeom prst="upArrowCallou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INTRODUCTION OF WORK METHOD</a:t>
          </a:r>
          <a:endParaRPr lang="en-IN" sz="2400" kern="1200" dirty="0"/>
        </a:p>
      </dsp:txBody>
      <dsp:txXfrm>
        <a:off x="0" y="1238449"/>
        <a:ext cx="8229599" cy="438431"/>
      </dsp:txXfrm>
    </dsp:sp>
    <dsp:sp modelId="{8C0CCD8C-1325-435A-8A85-9B701B91A929}">
      <dsp:nvSpPr>
        <dsp:cNvPr id="0" name=""/>
        <dsp:cNvSpPr/>
      </dsp:nvSpPr>
      <dsp:spPr>
        <a:xfrm>
          <a:off x="4018" y="1676880"/>
          <a:ext cx="2740521" cy="373478"/>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en-US" sz="1200" kern="1200" dirty="0" smtClean="0"/>
            <a:t>Improvement </a:t>
          </a:r>
          <a:r>
            <a:rPr lang="en-US" sz="1200" kern="1200" smtClean="0"/>
            <a:t>of existing </a:t>
          </a:r>
          <a:r>
            <a:rPr lang="en-US" sz="1200" kern="1200" dirty="0" smtClean="0"/>
            <a:t>method</a:t>
          </a:r>
          <a:endParaRPr lang="en-IN" sz="1200" kern="1200" dirty="0"/>
        </a:p>
      </dsp:txBody>
      <dsp:txXfrm>
        <a:off x="4018" y="1676880"/>
        <a:ext cx="2740521" cy="373478"/>
      </dsp:txXfrm>
    </dsp:sp>
    <dsp:sp modelId="{CEC8FF4B-F462-4542-AB68-408D8E6ED7D7}">
      <dsp:nvSpPr>
        <dsp:cNvPr id="0" name=""/>
        <dsp:cNvSpPr/>
      </dsp:nvSpPr>
      <dsp:spPr>
        <a:xfrm>
          <a:off x="2744539" y="1676880"/>
          <a:ext cx="2740521" cy="373478"/>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en-US" sz="1200" kern="1200" dirty="0" smtClean="0"/>
            <a:t>Introduction of the new machines and method</a:t>
          </a:r>
          <a:endParaRPr lang="en-IN" sz="1200" kern="1200" dirty="0"/>
        </a:p>
      </dsp:txBody>
      <dsp:txXfrm>
        <a:off x="2744539" y="1676880"/>
        <a:ext cx="2740521" cy="373478"/>
      </dsp:txXfrm>
    </dsp:sp>
    <dsp:sp modelId="{4F2A2161-0174-4293-A391-854BFF395594}">
      <dsp:nvSpPr>
        <dsp:cNvPr id="0" name=""/>
        <dsp:cNvSpPr/>
      </dsp:nvSpPr>
      <dsp:spPr>
        <a:xfrm>
          <a:off x="5485060" y="1676880"/>
          <a:ext cx="2740521" cy="373478"/>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en-US" sz="1200" kern="1200" dirty="0" smtClean="0"/>
            <a:t>Resistance to changes</a:t>
          </a:r>
          <a:endParaRPr lang="en-IN" sz="1200" kern="1200" dirty="0"/>
        </a:p>
      </dsp:txBody>
      <dsp:txXfrm>
        <a:off x="5485060" y="1676880"/>
        <a:ext cx="2740521" cy="373478"/>
      </dsp:txXfrm>
    </dsp:sp>
    <dsp:sp modelId="{D7664A96-D73D-431A-8FC7-316B87891C56}">
      <dsp:nvSpPr>
        <dsp:cNvPr id="0" name=""/>
        <dsp:cNvSpPr/>
      </dsp:nvSpPr>
      <dsp:spPr>
        <a:xfrm rot="10800000">
          <a:off x="0" y="1538"/>
          <a:ext cx="8229599" cy="1249092"/>
        </a:xfrm>
        <a:prstGeom prst="upArrowCallou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COMMUNICATION OF ORDERS, INSTRUCTIONS</a:t>
          </a:r>
          <a:endParaRPr lang="en-IN" sz="2400" kern="1200" dirty="0"/>
        </a:p>
      </dsp:txBody>
      <dsp:txXfrm>
        <a:off x="0" y="1538"/>
        <a:ext cx="8229599" cy="438431"/>
      </dsp:txXfrm>
    </dsp:sp>
    <dsp:sp modelId="{992FA518-60FB-426F-BC33-F3BA7C1FB8D9}">
      <dsp:nvSpPr>
        <dsp:cNvPr id="0" name=""/>
        <dsp:cNvSpPr/>
      </dsp:nvSpPr>
      <dsp:spPr>
        <a:xfrm>
          <a:off x="746" y="439970"/>
          <a:ext cx="3351311" cy="373478"/>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lvl="0" algn="ctr" defTabSz="889000">
            <a:lnSpc>
              <a:spcPct val="90000"/>
            </a:lnSpc>
            <a:spcBef>
              <a:spcPct val="0"/>
            </a:spcBef>
            <a:spcAft>
              <a:spcPct val="35000"/>
            </a:spcAft>
          </a:pPr>
          <a:r>
            <a:rPr lang="en-US" sz="2000" kern="1200" dirty="0" smtClean="0"/>
            <a:t>Essentials of an order </a:t>
          </a:r>
          <a:endParaRPr lang="en-IN" sz="2000" kern="1200" dirty="0"/>
        </a:p>
      </dsp:txBody>
      <dsp:txXfrm>
        <a:off x="746" y="439970"/>
        <a:ext cx="3351311" cy="373478"/>
      </dsp:txXfrm>
    </dsp:sp>
    <dsp:sp modelId="{355C5D5A-39A5-4CF9-9333-E7066D5A3E6E}">
      <dsp:nvSpPr>
        <dsp:cNvPr id="0" name=""/>
        <dsp:cNvSpPr/>
      </dsp:nvSpPr>
      <dsp:spPr>
        <a:xfrm>
          <a:off x="3352058" y="439970"/>
          <a:ext cx="4876795" cy="373478"/>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en-US" sz="1800" kern="1200" dirty="0" smtClean="0"/>
            <a:t>When, Whom, Where, How, What, Why</a:t>
          </a:r>
          <a:endParaRPr lang="en-IN" sz="1800" kern="1200" dirty="0"/>
        </a:p>
      </dsp:txBody>
      <dsp:txXfrm>
        <a:off x="3352058" y="439970"/>
        <a:ext cx="4876795" cy="373478"/>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21341D5-8954-461F-A39D-E795D9B0B950}">
      <dsp:nvSpPr>
        <dsp:cNvPr id="0" name=""/>
        <dsp:cNvSpPr/>
      </dsp:nvSpPr>
      <dsp:spPr>
        <a:xfrm>
          <a:off x="0" y="5453510"/>
          <a:ext cx="8229599" cy="715770"/>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US" sz="2600" kern="1200" dirty="0" smtClean="0"/>
            <a:t>ENFORCING SAFETY</a:t>
          </a:r>
          <a:endParaRPr lang="en-IN" sz="2600" kern="1200" dirty="0"/>
        </a:p>
      </dsp:txBody>
      <dsp:txXfrm>
        <a:off x="0" y="5453510"/>
        <a:ext cx="8229599" cy="715770"/>
      </dsp:txXfrm>
    </dsp:sp>
    <dsp:sp modelId="{A6E24BC8-81D5-4C32-9561-55843F1C5671}">
      <dsp:nvSpPr>
        <dsp:cNvPr id="0" name=""/>
        <dsp:cNvSpPr/>
      </dsp:nvSpPr>
      <dsp:spPr>
        <a:xfrm rot="10800000">
          <a:off x="0" y="4363392"/>
          <a:ext cx="8229599" cy="1100854"/>
        </a:xfrm>
        <a:prstGeom prst="upArrowCallou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US" sz="2600" kern="1200" dirty="0" smtClean="0"/>
            <a:t>ENSURING EFFECTIVE COMMUNICATION</a:t>
          </a:r>
          <a:endParaRPr lang="en-IN" sz="2600" kern="1200" dirty="0"/>
        </a:p>
      </dsp:txBody>
      <dsp:txXfrm rot="10800000">
        <a:off x="0" y="4363392"/>
        <a:ext cx="8229599" cy="1100854"/>
      </dsp:txXfrm>
    </dsp:sp>
    <dsp:sp modelId="{EF4E1A42-5968-487F-BDA9-528D55A5F449}">
      <dsp:nvSpPr>
        <dsp:cNvPr id="0" name=""/>
        <dsp:cNvSpPr/>
      </dsp:nvSpPr>
      <dsp:spPr>
        <a:xfrm rot="10800000">
          <a:off x="0" y="3273273"/>
          <a:ext cx="8229599" cy="1100854"/>
        </a:xfrm>
        <a:prstGeom prst="upArrowCallou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ENFORCING DISCIPLINE</a:t>
          </a:r>
          <a:endParaRPr lang="en-IN" sz="2400" kern="1200" dirty="0"/>
        </a:p>
      </dsp:txBody>
      <dsp:txXfrm rot="10800000">
        <a:off x="0" y="3273273"/>
        <a:ext cx="8229599" cy="1100854"/>
      </dsp:txXfrm>
    </dsp:sp>
    <dsp:sp modelId="{787B84FD-68BD-4D10-9A24-21A5D1FD3D10}">
      <dsp:nvSpPr>
        <dsp:cNvPr id="0" name=""/>
        <dsp:cNvSpPr/>
      </dsp:nvSpPr>
      <dsp:spPr>
        <a:xfrm rot="10800000">
          <a:off x="0" y="2183155"/>
          <a:ext cx="8229599" cy="1100854"/>
        </a:xfrm>
        <a:prstGeom prst="upArrowCallou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HANDLING GRIEVANCES</a:t>
          </a:r>
          <a:endParaRPr lang="en-IN" sz="2400" kern="1200" dirty="0"/>
        </a:p>
      </dsp:txBody>
      <dsp:txXfrm rot="10800000">
        <a:off x="0" y="2183155"/>
        <a:ext cx="8229599" cy="1100854"/>
      </dsp:txXfrm>
    </dsp:sp>
    <dsp:sp modelId="{5C98CF1B-701D-4DD4-B6D5-787EC4CC343C}">
      <dsp:nvSpPr>
        <dsp:cNvPr id="0" name=""/>
        <dsp:cNvSpPr/>
      </dsp:nvSpPr>
      <dsp:spPr>
        <a:xfrm rot="10800000">
          <a:off x="0" y="1093037"/>
          <a:ext cx="8229599" cy="1100854"/>
        </a:xfrm>
        <a:prstGeom prst="upArrowCallou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TRAINING EMPLOYEES</a:t>
          </a:r>
          <a:endParaRPr lang="en-IN" sz="2400" kern="1200" dirty="0"/>
        </a:p>
      </dsp:txBody>
      <dsp:txXfrm rot="10800000">
        <a:off x="0" y="1093037"/>
        <a:ext cx="8229599" cy="1100854"/>
      </dsp:txXfrm>
    </dsp:sp>
    <dsp:sp modelId="{D7664A96-D73D-431A-8FC7-316B87891C56}">
      <dsp:nvSpPr>
        <dsp:cNvPr id="0" name=""/>
        <dsp:cNvSpPr/>
      </dsp:nvSpPr>
      <dsp:spPr>
        <a:xfrm rot="10800000">
          <a:off x="0" y="2919"/>
          <a:ext cx="8229599" cy="1100854"/>
        </a:xfrm>
        <a:prstGeom prst="upArrowCallou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en-US" sz="2400" kern="1200" dirty="0" smtClean="0"/>
            <a:t>INDUCTION OR ORIENTATION OF NEW EMPLOYEES</a:t>
          </a:r>
          <a:endParaRPr lang="en-IN" sz="2400" kern="1200" dirty="0"/>
        </a:p>
      </dsp:txBody>
      <dsp:txXfrm>
        <a:off x="0" y="2919"/>
        <a:ext cx="8229599" cy="386399"/>
      </dsp:txXfrm>
    </dsp:sp>
    <dsp:sp modelId="{992FA518-60FB-426F-BC33-F3BA7C1FB8D9}">
      <dsp:nvSpPr>
        <dsp:cNvPr id="0" name=""/>
        <dsp:cNvSpPr/>
      </dsp:nvSpPr>
      <dsp:spPr>
        <a:xfrm>
          <a:off x="889" y="389319"/>
          <a:ext cx="3962102" cy="329155"/>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a:lnSpc>
              <a:spcPct val="90000"/>
            </a:lnSpc>
            <a:spcBef>
              <a:spcPct val="0"/>
            </a:spcBef>
            <a:spcAft>
              <a:spcPct val="35000"/>
            </a:spcAft>
          </a:pPr>
          <a:r>
            <a:rPr lang="en-US" sz="1600" kern="1200" dirty="0" smtClean="0"/>
            <a:t>Basic Information – briefed to employees</a:t>
          </a:r>
          <a:endParaRPr lang="en-IN" sz="1600" kern="1200" dirty="0"/>
        </a:p>
      </dsp:txBody>
      <dsp:txXfrm>
        <a:off x="889" y="389319"/>
        <a:ext cx="3962102" cy="329155"/>
      </dsp:txXfrm>
    </dsp:sp>
    <dsp:sp modelId="{355C5D5A-39A5-4CF9-9333-E7066D5A3E6E}">
      <dsp:nvSpPr>
        <dsp:cNvPr id="0" name=""/>
        <dsp:cNvSpPr/>
      </dsp:nvSpPr>
      <dsp:spPr>
        <a:xfrm>
          <a:off x="3962992" y="389319"/>
          <a:ext cx="4265718" cy="329155"/>
        </a:xfrm>
        <a:prstGeom prst="rect">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en-US" sz="1800" kern="1200" dirty="0" smtClean="0"/>
            <a:t>Information  - received from employees</a:t>
          </a:r>
          <a:endParaRPr lang="en-IN" sz="1800" kern="1200" dirty="0"/>
        </a:p>
      </dsp:txBody>
      <dsp:txXfrm>
        <a:off x="3962992" y="389319"/>
        <a:ext cx="4265718" cy="32915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90BFED6-38E8-4EC1-9DD4-0AFEA96AF49D}"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0F208F-F991-4E88-8F73-A94BE7218A7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31BAF6D-4BC3-4BB1-BF42-AD44DD33AE17}"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0D963A-53C2-475C-93C2-CFAB144C8325}"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56BAF0-FD55-4E62-B262-A983A1ED8481}"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D7665DD-8D30-4202-8C77-8D74ECB05E1E}"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B378E62-B7CC-4266-80D6-34D0D7CE24DD}"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03F855-128C-4044-BFCA-068ECF8A9E50}"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9C09D1B-AAB8-4E6F-9AB9-F56B2C769D63}"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0A37A8B-0D9E-418D-A34F-DADCD386FE36}"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8B1DC9A-5AAE-4D05-9616-0454009D30E3}"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rgbClr val="FFFF99"/>
            </a:gs>
            <a:gs pos="100000">
              <a:srgbClr val="660066"/>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6C77E744-3364-42FF-B58C-3C697698BE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pPr eaLnBrk="1" hangingPunct="1"/>
            <a:r>
              <a:rPr lang="en-US" b="1" smtClean="0"/>
              <a:t>GROUP</a:t>
            </a:r>
            <a:endParaRPr lang="en-IN" b="1" smtClean="0"/>
          </a:p>
        </p:txBody>
      </p:sp>
      <p:sp>
        <p:nvSpPr>
          <p:cNvPr id="2051" name="Content Placeholder 2"/>
          <p:cNvSpPr>
            <a:spLocks noGrp="1"/>
          </p:cNvSpPr>
          <p:nvPr>
            <p:ph idx="1"/>
          </p:nvPr>
        </p:nvSpPr>
        <p:spPr>
          <a:xfrm>
            <a:off x="457200" y="1447800"/>
            <a:ext cx="8229600" cy="4678363"/>
          </a:xfrm>
        </p:spPr>
        <p:txBody>
          <a:bodyPr/>
          <a:lstStyle/>
          <a:p>
            <a:pPr eaLnBrk="1" hangingPunct="1">
              <a:buFontTx/>
              <a:buNone/>
            </a:pPr>
            <a:r>
              <a:rPr lang="en-US" b="1" smtClean="0"/>
              <a:t>Definition</a:t>
            </a:r>
          </a:p>
          <a:p>
            <a:pPr algn="just" eaLnBrk="1" hangingPunct="1">
              <a:buFontTx/>
              <a:buNone/>
            </a:pPr>
            <a:r>
              <a:rPr lang="en-US" smtClean="0"/>
              <a:t>       According to </a:t>
            </a:r>
            <a:r>
              <a:rPr lang="en-US" b="1" smtClean="0"/>
              <a:t>Stephen. R. Robbins</a:t>
            </a:r>
            <a:r>
              <a:rPr lang="en-US" smtClean="0"/>
              <a:t>, “Group consists of two or more individuals, interacting and interdependent, who have come together to achieve particular objectives”.</a:t>
            </a:r>
            <a:endParaRPr lang="en-IN"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b="1" smtClean="0"/>
              <a:t>GROUP COHESIVENESS</a:t>
            </a:r>
          </a:p>
        </p:txBody>
      </p:sp>
      <p:sp>
        <p:nvSpPr>
          <p:cNvPr id="11267" name="Rectangle 3"/>
          <p:cNvSpPr>
            <a:spLocks noGrp="1" noChangeArrowheads="1"/>
          </p:cNvSpPr>
          <p:nvPr>
            <p:ph type="body" idx="1"/>
          </p:nvPr>
        </p:nvSpPr>
        <p:spPr/>
        <p:txBody>
          <a:bodyPr/>
          <a:lstStyle/>
          <a:p>
            <a:pPr algn="just" eaLnBrk="1" hangingPunct="1">
              <a:buFontTx/>
              <a:buNone/>
            </a:pPr>
            <a:r>
              <a:rPr lang="en-US" b="1" i="1" smtClean="0"/>
              <a:t>Meaning:</a:t>
            </a:r>
          </a:p>
          <a:p>
            <a:pPr algn="just" eaLnBrk="1" hangingPunct="1">
              <a:buFontTx/>
              <a:buNone/>
            </a:pPr>
            <a:r>
              <a:rPr lang="en-US" smtClean="0"/>
              <a:t>		Cohesiveness is a degree to which group members are attracted to each other and are motivated to stay in the same group.</a:t>
            </a:r>
          </a:p>
        </p:txBody>
      </p:sp>
    </p:spTree>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b="1" smtClean="0"/>
              <a:t>CHARACTERISTICS OF GROUP COHESIVENESS</a:t>
            </a:r>
            <a:endParaRPr lang="en-IN" b="1" smtClean="0"/>
          </a:p>
        </p:txBody>
      </p:sp>
      <p:sp>
        <p:nvSpPr>
          <p:cNvPr id="12291" name="Content Placeholder 2"/>
          <p:cNvSpPr>
            <a:spLocks noGrp="1"/>
          </p:cNvSpPr>
          <p:nvPr>
            <p:ph idx="1"/>
          </p:nvPr>
        </p:nvSpPr>
        <p:spPr/>
        <p:txBody>
          <a:bodyPr/>
          <a:lstStyle/>
          <a:p>
            <a:pPr algn="just"/>
            <a:r>
              <a:rPr lang="en-US" smtClean="0"/>
              <a:t>Members share group goals and norms &amp; have common interests and backgrounds.</a:t>
            </a:r>
          </a:p>
          <a:p>
            <a:pPr algn="just"/>
            <a:r>
              <a:rPr lang="en-US" smtClean="0"/>
              <a:t>No of members – small</a:t>
            </a:r>
          </a:p>
          <a:p>
            <a:pPr algn="just"/>
            <a:r>
              <a:rPr lang="en-US" smtClean="0"/>
              <a:t>Members interact frequently and communicate effectively</a:t>
            </a:r>
          </a:p>
          <a:p>
            <a:pPr algn="just"/>
            <a:r>
              <a:rPr lang="en-US" smtClean="0"/>
              <a:t>Members stand united against all threats</a:t>
            </a:r>
          </a:p>
          <a:p>
            <a:pPr algn="just"/>
            <a:r>
              <a:rPr lang="en-US" smtClean="0"/>
              <a:t>Members feel that their need would be satisfied by the group</a:t>
            </a:r>
          </a:p>
          <a:p>
            <a:pPr algn="just"/>
            <a:r>
              <a:rPr lang="en-US" smtClean="0"/>
              <a:t>Group should have history of past success</a:t>
            </a:r>
            <a:endParaRPr lang="en-IN" smtClean="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p:txBody>
          <a:bodyPr/>
          <a:lstStyle/>
          <a:p>
            <a:pPr eaLnBrk="1" hangingPunct="1"/>
            <a:r>
              <a:rPr lang="en-US" sz="4000" b="1" smtClean="0"/>
              <a:t>FACTORS DETERMINING GROUP COHESIVENESS</a:t>
            </a:r>
          </a:p>
        </p:txBody>
      </p:sp>
      <p:sp>
        <p:nvSpPr>
          <p:cNvPr id="13315" name="Rectangle 5"/>
          <p:cNvSpPr>
            <a:spLocks noGrp="1" noChangeArrowheads="1"/>
          </p:cNvSpPr>
          <p:nvPr>
            <p:ph type="body" sz="half" idx="1"/>
          </p:nvPr>
        </p:nvSpPr>
        <p:spPr/>
        <p:txBody>
          <a:bodyPr/>
          <a:lstStyle/>
          <a:p>
            <a:pPr eaLnBrk="1" hangingPunct="1"/>
            <a:r>
              <a:rPr lang="en-US" sz="3200" smtClean="0"/>
              <a:t>Status of the group</a:t>
            </a:r>
          </a:p>
          <a:p>
            <a:pPr eaLnBrk="1" hangingPunct="1"/>
            <a:r>
              <a:rPr lang="en-US" sz="3200" smtClean="0"/>
              <a:t>Size of the group</a:t>
            </a:r>
          </a:p>
          <a:p>
            <a:pPr eaLnBrk="1" hangingPunct="1"/>
            <a:r>
              <a:rPr lang="en-US" sz="3200" smtClean="0"/>
              <a:t>Inter dependency</a:t>
            </a:r>
          </a:p>
          <a:p>
            <a:pPr eaLnBrk="1" hangingPunct="1"/>
            <a:r>
              <a:rPr lang="en-US" sz="3200" smtClean="0"/>
              <a:t>Time spent together</a:t>
            </a:r>
          </a:p>
          <a:p>
            <a:pPr eaLnBrk="1" hangingPunct="1"/>
            <a:r>
              <a:rPr lang="en-US" sz="3200" smtClean="0"/>
              <a:t>Leadership style</a:t>
            </a:r>
          </a:p>
          <a:p>
            <a:pPr eaLnBrk="1" hangingPunct="1"/>
            <a:r>
              <a:rPr lang="en-US" sz="3200" smtClean="0"/>
              <a:t>External threats</a:t>
            </a:r>
          </a:p>
        </p:txBody>
      </p:sp>
      <p:sp>
        <p:nvSpPr>
          <p:cNvPr id="13316" name="Rectangle 6"/>
          <p:cNvSpPr>
            <a:spLocks noGrp="1" noChangeArrowheads="1"/>
          </p:cNvSpPr>
          <p:nvPr>
            <p:ph type="body" sz="half" idx="2"/>
          </p:nvPr>
        </p:nvSpPr>
        <p:spPr>
          <a:xfrm>
            <a:off x="4419600" y="1676400"/>
            <a:ext cx="4724400" cy="4525963"/>
          </a:xfrm>
        </p:spPr>
        <p:txBody>
          <a:bodyPr/>
          <a:lstStyle/>
          <a:p>
            <a:pPr eaLnBrk="1" hangingPunct="1"/>
            <a:r>
              <a:rPr lang="en-US" sz="3200" smtClean="0"/>
              <a:t>Autonomy</a:t>
            </a:r>
          </a:p>
          <a:p>
            <a:pPr eaLnBrk="1" hangingPunct="1"/>
            <a:r>
              <a:rPr lang="en-US" sz="3200" smtClean="0"/>
              <a:t>Communication</a:t>
            </a:r>
          </a:p>
          <a:p>
            <a:pPr eaLnBrk="1" hangingPunct="1"/>
            <a:r>
              <a:rPr lang="en-US" sz="3200" smtClean="0"/>
              <a:t>Management behaviour</a:t>
            </a:r>
          </a:p>
          <a:p>
            <a:pPr eaLnBrk="1" hangingPunct="1"/>
            <a:r>
              <a:rPr lang="en-US" sz="3200" smtClean="0"/>
              <a:t>Location of the group</a:t>
            </a:r>
          </a:p>
          <a:p>
            <a:pPr eaLnBrk="1" hangingPunct="1"/>
            <a:r>
              <a:rPr lang="en-US" sz="3200" smtClean="0"/>
              <a:t>Previous successes</a:t>
            </a:r>
          </a:p>
          <a:p>
            <a:pPr eaLnBrk="1" hangingPunct="1"/>
            <a:r>
              <a:rPr lang="en-US" sz="3200" smtClean="0"/>
              <a:t>Nature of the group</a:t>
            </a:r>
          </a:p>
        </p:txBody>
      </p:sp>
    </p:spTree>
  </p:cSld>
  <p:clrMapOvr>
    <a:masterClrMapping/>
  </p:clrMapOvr>
  <p:transition spd="slow">
    <p:wheel spokes="2"/>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b="1" smtClean="0"/>
              <a:t>GROUP NORMS</a:t>
            </a:r>
          </a:p>
        </p:txBody>
      </p:sp>
      <p:sp>
        <p:nvSpPr>
          <p:cNvPr id="14339" name="Rectangle 3"/>
          <p:cNvSpPr>
            <a:spLocks noGrp="1" noChangeArrowheads="1"/>
          </p:cNvSpPr>
          <p:nvPr>
            <p:ph type="body" idx="1"/>
          </p:nvPr>
        </p:nvSpPr>
        <p:spPr/>
        <p:txBody>
          <a:bodyPr/>
          <a:lstStyle/>
          <a:p>
            <a:pPr algn="just" eaLnBrk="1" hangingPunct="1">
              <a:buFontTx/>
              <a:buNone/>
            </a:pPr>
            <a:r>
              <a:rPr lang="en-US" b="1" smtClean="0"/>
              <a:t>Meaning:</a:t>
            </a:r>
          </a:p>
          <a:p>
            <a:pPr algn="just" eaLnBrk="1" hangingPunct="1">
              <a:buFontTx/>
              <a:buNone/>
            </a:pPr>
            <a:r>
              <a:rPr lang="en-US" smtClean="0"/>
              <a:t>	</a:t>
            </a:r>
          </a:p>
          <a:p>
            <a:pPr algn="just" eaLnBrk="1" hangingPunct="1">
              <a:buFontTx/>
              <a:buNone/>
            </a:pPr>
            <a:r>
              <a:rPr lang="en-US" smtClean="0"/>
              <a:t>	A group norm is a rule that tells the individual how to behave in a particular group.</a:t>
            </a:r>
          </a:p>
        </p:txBody>
      </p:sp>
    </p:spTree>
  </p:cSld>
  <p:clrMapOvr>
    <a:masterClrMapping/>
  </p:clrMapOvr>
  <p:transition spd="slow">
    <p:circl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4000" b="1" smtClean="0"/>
              <a:t>CHARACTERISTICS OF GROUP NORMS</a:t>
            </a:r>
          </a:p>
        </p:txBody>
      </p:sp>
      <p:sp>
        <p:nvSpPr>
          <p:cNvPr id="15363" name="Rectangle 3"/>
          <p:cNvSpPr>
            <a:spLocks noGrp="1" noChangeArrowheads="1"/>
          </p:cNvSpPr>
          <p:nvPr>
            <p:ph type="body" idx="1"/>
          </p:nvPr>
        </p:nvSpPr>
        <p:spPr>
          <a:xfrm>
            <a:off x="457200" y="1600200"/>
            <a:ext cx="8229600" cy="4876800"/>
          </a:xfrm>
        </p:spPr>
        <p:txBody>
          <a:bodyPr/>
          <a:lstStyle/>
          <a:p>
            <a:pPr algn="just" eaLnBrk="1" hangingPunct="1"/>
            <a:r>
              <a:rPr lang="en-US" sz="2800" smtClean="0"/>
              <a:t>Norms </a:t>
            </a:r>
            <a:r>
              <a:rPr lang="en-US" sz="2800" b="1" smtClean="0"/>
              <a:t>apply only to behaviour</a:t>
            </a:r>
            <a:r>
              <a:rPr lang="en-US" sz="2800" smtClean="0"/>
              <a:t> and not to private thoughts and feelings.</a:t>
            </a:r>
          </a:p>
          <a:p>
            <a:pPr algn="just" eaLnBrk="1" hangingPunct="1"/>
            <a:endParaRPr lang="en-US" sz="2800" smtClean="0"/>
          </a:p>
          <a:p>
            <a:pPr algn="just" eaLnBrk="1" hangingPunct="1"/>
            <a:r>
              <a:rPr lang="en-US" sz="2800" smtClean="0"/>
              <a:t>The norms are the </a:t>
            </a:r>
            <a:r>
              <a:rPr lang="en-US" sz="2800" b="1" smtClean="0"/>
              <a:t>basis</a:t>
            </a:r>
            <a:r>
              <a:rPr lang="en-US" sz="2800" smtClean="0"/>
              <a:t> for predicting and controlling the behaviour of good members.</a:t>
            </a:r>
          </a:p>
          <a:p>
            <a:pPr algn="just" eaLnBrk="1" hangingPunct="1"/>
            <a:endParaRPr lang="en-US" sz="2800" smtClean="0"/>
          </a:p>
          <a:p>
            <a:pPr algn="just" eaLnBrk="1" hangingPunct="1"/>
            <a:r>
              <a:rPr lang="en-US" sz="2800" smtClean="0"/>
              <a:t>Norms are identifying the </a:t>
            </a:r>
            <a:r>
              <a:rPr lang="en-US" sz="2800" b="1" smtClean="0"/>
              <a:t>values and ethics</a:t>
            </a:r>
            <a:r>
              <a:rPr lang="en-US" sz="2800" smtClean="0"/>
              <a:t> of the group members.</a:t>
            </a:r>
          </a:p>
          <a:p>
            <a:pPr algn="just" eaLnBrk="1" hangingPunct="1"/>
            <a:endParaRPr lang="en-US" sz="2800" smtClean="0"/>
          </a:p>
          <a:p>
            <a:pPr algn="just" eaLnBrk="1" hangingPunct="1"/>
            <a:r>
              <a:rPr lang="en-US" sz="2800" b="1" smtClean="0"/>
              <a:t>Not</a:t>
            </a:r>
            <a:r>
              <a:rPr lang="en-US" sz="2800" smtClean="0"/>
              <a:t> all norms </a:t>
            </a:r>
            <a:r>
              <a:rPr lang="en-US" sz="2800" b="1" smtClean="0"/>
              <a:t>apply to everyone</a:t>
            </a:r>
            <a:r>
              <a:rPr lang="en-US" sz="2800" smtClean="0"/>
              <a:t> in the group.</a:t>
            </a:r>
          </a:p>
        </p:txBody>
      </p:sp>
    </p:spTree>
  </p:cSld>
  <p:clrMapOvr>
    <a:masterClrMapping/>
  </p:clrMapOvr>
  <p:transition spd="slow">
    <p:strip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3600" b="1" smtClean="0"/>
              <a:t>FACTORS AFFECTING CONFORMITY TO GROUP NORMS</a:t>
            </a:r>
          </a:p>
        </p:txBody>
      </p:sp>
      <p:sp>
        <p:nvSpPr>
          <p:cNvPr id="16387" name="Rectangle 3"/>
          <p:cNvSpPr>
            <a:spLocks noGrp="1" noChangeArrowheads="1"/>
          </p:cNvSpPr>
          <p:nvPr>
            <p:ph type="body" idx="1"/>
          </p:nvPr>
        </p:nvSpPr>
        <p:spPr/>
        <p:txBody>
          <a:bodyPr/>
          <a:lstStyle/>
          <a:p>
            <a:pPr algn="just" eaLnBrk="1" hangingPunct="1"/>
            <a:r>
              <a:rPr lang="en-US" smtClean="0"/>
              <a:t>Conformity means adjusting one’s behaviour to align with the norms of the group.</a:t>
            </a:r>
          </a:p>
          <a:p>
            <a:pPr lvl="1" algn="just" eaLnBrk="1" hangingPunct="1"/>
            <a:r>
              <a:rPr lang="en-US" smtClean="0"/>
              <a:t>More stable and cohesive. </a:t>
            </a:r>
          </a:p>
          <a:p>
            <a:pPr lvl="1" algn="just" eaLnBrk="1" hangingPunct="1"/>
            <a:r>
              <a:rPr lang="en-US" smtClean="0"/>
              <a:t>When group goals mesh with individual goals. </a:t>
            </a:r>
          </a:p>
          <a:p>
            <a:pPr lvl="1" algn="just" eaLnBrk="1" hangingPunct="1"/>
            <a:r>
              <a:rPr lang="en-US" smtClean="0"/>
              <a:t>Differences in two sets of goals.</a:t>
            </a:r>
          </a:p>
          <a:p>
            <a:pPr lvl="1" algn="just" eaLnBrk="1" hangingPunct="1"/>
            <a:r>
              <a:rPr lang="en-US" smtClean="0"/>
              <a:t>Situational factors like external threats.</a:t>
            </a:r>
          </a:p>
          <a:p>
            <a:pPr lvl="1" algn="just" eaLnBrk="1" hangingPunct="1"/>
            <a:r>
              <a:rPr lang="en-US" smtClean="0"/>
              <a:t>Personality characteristics of individuals.</a:t>
            </a:r>
          </a:p>
        </p:txBody>
      </p:sp>
    </p:spTree>
  </p:cSld>
  <p:clrMapOvr>
    <a:masterClrMapping/>
  </p:clrMapOvr>
  <p:transition spd="slow">
    <p:pull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274638"/>
            <a:ext cx="9144000" cy="1143000"/>
          </a:xfrm>
        </p:spPr>
        <p:txBody>
          <a:bodyPr/>
          <a:lstStyle/>
          <a:p>
            <a:pPr eaLnBrk="1" hangingPunct="1"/>
            <a:r>
              <a:rPr lang="en-US" sz="4000" b="1" smtClean="0"/>
              <a:t>ENFORCEMENT OF GROUP NORMS</a:t>
            </a:r>
          </a:p>
        </p:txBody>
      </p:sp>
      <p:sp>
        <p:nvSpPr>
          <p:cNvPr id="17411" name="Rectangle 3"/>
          <p:cNvSpPr>
            <a:spLocks noGrp="1" noChangeArrowheads="1"/>
          </p:cNvSpPr>
          <p:nvPr>
            <p:ph type="body" idx="1"/>
          </p:nvPr>
        </p:nvSpPr>
        <p:spPr>
          <a:xfrm>
            <a:off x="457200" y="1600200"/>
            <a:ext cx="8534400" cy="4525963"/>
          </a:xfrm>
        </p:spPr>
        <p:txBody>
          <a:bodyPr/>
          <a:lstStyle/>
          <a:p>
            <a:pPr eaLnBrk="1" hangingPunct="1">
              <a:lnSpc>
                <a:spcPct val="80000"/>
              </a:lnSpc>
              <a:buFontTx/>
              <a:buNone/>
            </a:pPr>
            <a:r>
              <a:rPr lang="en-US" sz="2800" b="1" i="1" smtClean="0"/>
              <a:t>Reasons for giving importance to enforce norms</a:t>
            </a:r>
          </a:p>
          <a:p>
            <a:pPr lvl="1" eaLnBrk="1" hangingPunct="1">
              <a:lnSpc>
                <a:spcPct val="80000"/>
              </a:lnSpc>
            </a:pPr>
            <a:endParaRPr lang="en-US" sz="3200" smtClean="0"/>
          </a:p>
          <a:p>
            <a:pPr lvl="1" eaLnBrk="1" hangingPunct="1">
              <a:lnSpc>
                <a:spcPct val="80000"/>
              </a:lnSpc>
            </a:pPr>
            <a:r>
              <a:rPr lang="en-US" sz="3200" smtClean="0"/>
              <a:t>Group member’s behaviour</a:t>
            </a:r>
          </a:p>
          <a:p>
            <a:pPr eaLnBrk="1" hangingPunct="1">
              <a:lnSpc>
                <a:spcPct val="80000"/>
              </a:lnSpc>
            </a:pPr>
            <a:endParaRPr lang="en-US" smtClean="0"/>
          </a:p>
          <a:p>
            <a:pPr lvl="1" eaLnBrk="1" hangingPunct="1">
              <a:lnSpc>
                <a:spcPct val="80000"/>
              </a:lnSpc>
            </a:pPr>
            <a:r>
              <a:rPr lang="en-US" sz="3200" smtClean="0"/>
              <a:t>Level of education</a:t>
            </a:r>
          </a:p>
          <a:p>
            <a:pPr eaLnBrk="1" hangingPunct="1">
              <a:lnSpc>
                <a:spcPct val="80000"/>
              </a:lnSpc>
            </a:pPr>
            <a:endParaRPr lang="en-US" smtClean="0"/>
          </a:p>
          <a:p>
            <a:pPr lvl="1" eaLnBrk="1" hangingPunct="1">
              <a:lnSpc>
                <a:spcPct val="80000"/>
              </a:lnSpc>
            </a:pPr>
            <a:r>
              <a:rPr lang="en-US" sz="3200" smtClean="0"/>
              <a:t>Group’s survival</a:t>
            </a:r>
          </a:p>
          <a:p>
            <a:pPr eaLnBrk="1" hangingPunct="1">
              <a:lnSpc>
                <a:spcPct val="80000"/>
              </a:lnSpc>
            </a:pPr>
            <a:endParaRPr lang="en-US" smtClean="0"/>
          </a:p>
          <a:p>
            <a:pPr lvl="1" eaLnBrk="1" hangingPunct="1">
              <a:lnSpc>
                <a:spcPct val="80000"/>
              </a:lnSpc>
            </a:pPr>
            <a:r>
              <a:rPr lang="en-US" sz="3200" smtClean="0"/>
              <a:t>Avoid interpersonal problems</a:t>
            </a:r>
          </a:p>
        </p:txBody>
      </p:sp>
    </p:spTree>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b="1" smtClean="0"/>
              <a:t>HAWTHORNE EXPERIMENTS</a:t>
            </a:r>
            <a:endParaRPr lang="en-IN" b="1" smtClean="0"/>
          </a:p>
        </p:txBody>
      </p:sp>
      <p:sp>
        <p:nvSpPr>
          <p:cNvPr id="18435" name="Content Placeholder 2"/>
          <p:cNvSpPr>
            <a:spLocks noGrp="1"/>
          </p:cNvSpPr>
          <p:nvPr>
            <p:ph idx="1"/>
          </p:nvPr>
        </p:nvSpPr>
        <p:spPr/>
        <p:txBody>
          <a:bodyPr/>
          <a:lstStyle/>
          <a:p>
            <a:pPr algn="just"/>
            <a:r>
              <a:rPr lang="en-US" sz="2800" smtClean="0"/>
              <a:t>Hawthorne Experiment was conducted for more than </a:t>
            </a:r>
            <a:r>
              <a:rPr lang="en-US" sz="2800" b="1" smtClean="0"/>
              <a:t>5 years</a:t>
            </a:r>
            <a:r>
              <a:rPr lang="en-US" sz="2800" smtClean="0"/>
              <a:t> at Hawthorne plant of the </a:t>
            </a:r>
            <a:r>
              <a:rPr lang="en-US" sz="2800" b="1" smtClean="0"/>
              <a:t>Western Electric Company.</a:t>
            </a:r>
          </a:p>
          <a:p>
            <a:pPr algn="just"/>
            <a:endParaRPr lang="en-US" sz="2800" smtClean="0"/>
          </a:p>
          <a:p>
            <a:pPr algn="just"/>
            <a:r>
              <a:rPr lang="en-US" sz="2800" b="1" smtClean="0"/>
              <a:t>Elton Mayo</a:t>
            </a:r>
            <a:r>
              <a:rPr lang="en-US" sz="2800" smtClean="0"/>
              <a:t> and the staff of Harvard Business School carried out the experiments.</a:t>
            </a:r>
          </a:p>
          <a:p>
            <a:pPr algn="just"/>
            <a:endParaRPr lang="en-US" sz="2800" smtClean="0"/>
          </a:p>
          <a:p>
            <a:pPr algn="just"/>
            <a:r>
              <a:rPr lang="en-US" sz="2800" smtClean="0"/>
              <a:t>These experiments changed the viewpoints of managers about  towards workers.</a:t>
            </a:r>
            <a:endParaRPr lang="en-IN" sz="280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algn="l"/>
            <a:r>
              <a:rPr lang="en-US" b="1" smtClean="0"/>
              <a:t>INITIAL ASSUMPTIONS</a:t>
            </a:r>
            <a:endParaRPr lang="en-IN" b="1" smtClean="0"/>
          </a:p>
        </p:txBody>
      </p:sp>
      <p:sp>
        <p:nvSpPr>
          <p:cNvPr id="19459" name="Content Placeholder 2"/>
          <p:cNvSpPr>
            <a:spLocks noGrp="1"/>
          </p:cNvSpPr>
          <p:nvPr>
            <p:ph idx="1"/>
          </p:nvPr>
        </p:nvSpPr>
        <p:spPr>
          <a:xfrm>
            <a:off x="457200" y="1447800"/>
            <a:ext cx="8229600" cy="4525963"/>
          </a:xfrm>
        </p:spPr>
        <p:txBody>
          <a:bodyPr/>
          <a:lstStyle/>
          <a:p>
            <a:pPr algn="just"/>
            <a:r>
              <a:rPr lang="en-US" sz="2800" smtClean="0"/>
              <a:t>Each worker is considered as an isolated independent unit.</a:t>
            </a:r>
          </a:p>
          <a:p>
            <a:pPr algn="just"/>
            <a:endParaRPr lang="en-US" sz="1600" smtClean="0"/>
          </a:p>
          <a:p>
            <a:pPr algn="just"/>
            <a:r>
              <a:rPr lang="en-US" sz="2800" smtClean="0"/>
              <a:t>It was possible to measure and influence the actions and performance of  each worker.</a:t>
            </a:r>
          </a:p>
          <a:p>
            <a:pPr algn="just"/>
            <a:endParaRPr lang="en-US" sz="1800" smtClean="0"/>
          </a:p>
          <a:p>
            <a:pPr algn="just"/>
            <a:r>
              <a:rPr lang="en-US" sz="2800" smtClean="0"/>
              <a:t>A worker’s output depended on the physical environment.</a:t>
            </a:r>
          </a:p>
          <a:p>
            <a:pPr algn="just"/>
            <a:endParaRPr lang="en-US" sz="2400" smtClean="0"/>
          </a:p>
          <a:p>
            <a:pPr algn="just"/>
            <a:r>
              <a:rPr lang="en-US" sz="2800" smtClean="0"/>
              <a:t>Low output was due to ill timings, unnecessary physical motions, lack of proper incentives.</a:t>
            </a:r>
            <a:endParaRPr lang="en-IN" sz="280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SEQUENCE OF EXPERIMENTS</a:t>
            </a:r>
            <a:endParaRPr lang="en-IN" smtClean="0"/>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152400"/>
            <a:ext cx="8229600" cy="1143000"/>
          </a:xfrm>
        </p:spPr>
        <p:txBody>
          <a:bodyPr/>
          <a:lstStyle/>
          <a:p>
            <a:pPr algn="l" eaLnBrk="1" hangingPunct="1"/>
            <a:r>
              <a:rPr lang="en-US" b="1" smtClean="0"/>
              <a:t>Characteristics of Group</a:t>
            </a:r>
            <a:endParaRPr lang="en-IN" b="1" smtClean="0"/>
          </a:p>
        </p:txBody>
      </p:sp>
      <p:sp>
        <p:nvSpPr>
          <p:cNvPr id="3075" name="Content Placeholder 2"/>
          <p:cNvSpPr>
            <a:spLocks noGrp="1"/>
          </p:cNvSpPr>
          <p:nvPr>
            <p:ph idx="1"/>
          </p:nvPr>
        </p:nvSpPr>
        <p:spPr>
          <a:xfrm>
            <a:off x="457200" y="1143000"/>
            <a:ext cx="8229600" cy="4525963"/>
          </a:xfrm>
        </p:spPr>
        <p:txBody>
          <a:bodyPr/>
          <a:lstStyle/>
          <a:p>
            <a:pPr eaLnBrk="1" hangingPunct="1"/>
            <a:r>
              <a:rPr lang="en-US" smtClean="0"/>
              <a:t>Strong desire of association</a:t>
            </a:r>
          </a:p>
          <a:p>
            <a:pPr eaLnBrk="1" hangingPunct="1"/>
            <a:endParaRPr lang="en-US" smtClean="0"/>
          </a:p>
          <a:p>
            <a:pPr eaLnBrk="1" hangingPunct="1"/>
            <a:r>
              <a:rPr lang="en-US" smtClean="0"/>
              <a:t>Cohesiveness</a:t>
            </a:r>
          </a:p>
          <a:p>
            <a:pPr eaLnBrk="1" hangingPunct="1"/>
            <a:endParaRPr lang="en-US" smtClean="0"/>
          </a:p>
          <a:p>
            <a:pPr eaLnBrk="1" hangingPunct="1"/>
            <a:r>
              <a:rPr lang="en-US" smtClean="0"/>
              <a:t>Leadership quality</a:t>
            </a:r>
          </a:p>
          <a:p>
            <a:pPr eaLnBrk="1" hangingPunct="1"/>
            <a:endParaRPr lang="en-US" smtClean="0"/>
          </a:p>
          <a:p>
            <a:pPr eaLnBrk="1" hangingPunct="1"/>
            <a:r>
              <a:rPr lang="en-US" smtClean="0"/>
              <a:t>Awareness of members</a:t>
            </a:r>
          </a:p>
          <a:p>
            <a:pPr eaLnBrk="1" hangingPunct="1"/>
            <a:endParaRPr lang="en-US" smtClean="0"/>
          </a:p>
          <a:p>
            <a:pPr eaLnBrk="1" hangingPunct="1"/>
            <a:r>
              <a:rPr lang="en-US" smtClean="0"/>
              <a:t>Individual properties</a:t>
            </a:r>
            <a:endParaRPr lang="en-IN"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76200"/>
            <a:ext cx="8229600" cy="1143000"/>
          </a:xfrm>
        </p:spPr>
        <p:txBody>
          <a:bodyPr/>
          <a:lstStyle/>
          <a:p>
            <a:pPr algn="l"/>
            <a:r>
              <a:rPr lang="en-US" smtClean="0"/>
              <a:t>1.Illumination Experiments</a:t>
            </a:r>
            <a:endParaRPr lang="en-IN" smtClean="0"/>
          </a:p>
        </p:txBody>
      </p:sp>
      <p:sp>
        <p:nvSpPr>
          <p:cNvPr id="21507" name="Content Placeholder 2"/>
          <p:cNvSpPr>
            <a:spLocks noGrp="1"/>
          </p:cNvSpPr>
          <p:nvPr>
            <p:ph idx="1"/>
          </p:nvPr>
        </p:nvSpPr>
        <p:spPr>
          <a:xfrm>
            <a:off x="304800" y="1066800"/>
            <a:ext cx="8229600" cy="4525963"/>
          </a:xfrm>
        </p:spPr>
        <p:txBody>
          <a:bodyPr/>
          <a:lstStyle/>
          <a:p>
            <a:pPr algn="just"/>
            <a:r>
              <a:rPr lang="en-US" smtClean="0"/>
              <a:t>Impact of illumination on productivity was tested.</a:t>
            </a:r>
          </a:p>
          <a:p>
            <a:pPr algn="just"/>
            <a:endParaRPr lang="en-US" sz="1600" smtClean="0"/>
          </a:p>
          <a:p>
            <a:pPr algn="just"/>
            <a:r>
              <a:rPr lang="en-US" smtClean="0"/>
              <a:t>Two separate groups of employees were chosen.</a:t>
            </a:r>
          </a:p>
          <a:p>
            <a:pPr algn="just"/>
            <a:endParaRPr lang="en-US" sz="1600" smtClean="0"/>
          </a:p>
          <a:p>
            <a:pPr algn="just"/>
            <a:r>
              <a:rPr lang="en-US" smtClean="0"/>
              <a:t>One group was asked to work under steady light, other group under inconsistent light.</a:t>
            </a:r>
          </a:p>
          <a:p>
            <a:pPr algn="just"/>
            <a:endParaRPr lang="en-US" sz="1400" smtClean="0"/>
          </a:p>
          <a:p>
            <a:pPr algn="just"/>
            <a:r>
              <a:rPr lang="en-US" smtClean="0"/>
              <a:t>Two groups did not have major variations in productivity.</a:t>
            </a:r>
          </a:p>
          <a:p>
            <a:pPr algn="just"/>
            <a:endParaRPr lang="en-IN"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76200"/>
            <a:ext cx="8229600" cy="1143000"/>
          </a:xfrm>
        </p:spPr>
        <p:txBody>
          <a:bodyPr/>
          <a:lstStyle/>
          <a:p>
            <a:pPr algn="l"/>
            <a:r>
              <a:rPr lang="en-US" smtClean="0"/>
              <a:t>2. Relay room experiments</a:t>
            </a:r>
            <a:endParaRPr lang="en-IN" smtClean="0"/>
          </a:p>
        </p:txBody>
      </p:sp>
      <p:sp>
        <p:nvSpPr>
          <p:cNvPr id="22531" name="Content Placeholder 2"/>
          <p:cNvSpPr>
            <a:spLocks noGrp="1"/>
          </p:cNvSpPr>
          <p:nvPr>
            <p:ph idx="1"/>
          </p:nvPr>
        </p:nvSpPr>
        <p:spPr>
          <a:xfrm>
            <a:off x="304800" y="1066800"/>
            <a:ext cx="8229600" cy="4525963"/>
          </a:xfrm>
        </p:spPr>
        <p:txBody>
          <a:bodyPr/>
          <a:lstStyle/>
          <a:p>
            <a:pPr algn="just"/>
            <a:r>
              <a:rPr lang="en-US" smtClean="0"/>
              <a:t>Six women employees were chosen.</a:t>
            </a:r>
          </a:p>
          <a:p>
            <a:pPr algn="just"/>
            <a:endParaRPr lang="en-US" sz="1800" smtClean="0"/>
          </a:p>
          <a:p>
            <a:pPr algn="just"/>
            <a:r>
              <a:rPr lang="en-US" smtClean="0"/>
              <a:t>Physical factors like hours of work, rest intervals, temperature, incentives were modified to observe the changes.</a:t>
            </a:r>
          </a:p>
          <a:p>
            <a:pPr algn="just"/>
            <a:endParaRPr lang="en-US" smtClean="0"/>
          </a:p>
          <a:p>
            <a:pPr algn="just"/>
            <a:r>
              <a:rPr lang="en-US" smtClean="0"/>
              <a:t>Researches found that there is no effective relationship between any of the physical factor and productivity.</a:t>
            </a:r>
          </a:p>
          <a:p>
            <a:pPr algn="just"/>
            <a:endParaRPr lang="en-IN"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algn="l"/>
            <a:r>
              <a:rPr lang="en-US" smtClean="0"/>
              <a:t>3. Interview programme</a:t>
            </a:r>
            <a:endParaRPr lang="en-IN" smtClean="0"/>
          </a:p>
        </p:txBody>
      </p:sp>
      <p:sp>
        <p:nvSpPr>
          <p:cNvPr id="23555" name="Content Placeholder 2"/>
          <p:cNvSpPr>
            <a:spLocks noGrp="1"/>
          </p:cNvSpPr>
          <p:nvPr>
            <p:ph idx="1"/>
          </p:nvPr>
        </p:nvSpPr>
        <p:spPr>
          <a:xfrm>
            <a:off x="457200" y="1371600"/>
            <a:ext cx="8229600" cy="5105400"/>
          </a:xfrm>
        </p:spPr>
        <p:txBody>
          <a:bodyPr/>
          <a:lstStyle/>
          <a:p>
            <a:pPr algn="just"/>
            <a:r>
              <a:rPr lang="en-US" smtClean="0"/>
              <a:t>20,000 interviews were carried out by researches.</a:t>
            </a:r>
          </a:p>
          <a:p>
            <a:pPr algn="just"/>
            <a:endParaRPr lang="en-US" smtClean="0"/>
          </a:p>
          <a:p>
            <a:pPr algn="just"/>
            <a:r>
              <a:rPr lang="en-US" smtClean="0"/>
              <a:t>A questionnaire was given to employees and responses were received.</a:t>
            </a:r>
          </a:p>
          <a:p>
            <a:pPr algn="just"/>
            <a:endParaRPr lang="en-US" smtClean="0"/>
          </a:p>
          <a:p>
            <a:pPr algn="just"/>
            <a:r>
              <a:rPr lang="en-US" smtClean="0"/>
              <a:t>Workers explained their problems and what social factor is important according to them.</a:t>
            </a:r>
          </a:p>
          <a:p>
            <a:pPr algn="just">
              <a:buFontTx/>
              <a:buNone/>
            </a:pPr>
            <a:r>
              <a:rPr lang="en-US" smtClean="0"/>
              <a:t>.</a:t>
            </a:r>
            <a:endParaRPr lang="en-IN"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228600" y="76200"/>
            <a:ext cx="8915400" cy="1143000"/>
          </a:xfrm>
        </p:spPr>
        <p:txBody>
          <a:bodyPr/>
          <a:lstStyle/>
          <a:p>
            <a:pPr algn="l"/>
            <a:r>
              <a:rPr lang="en-US" smtClean="0"/>
              <a:t>4. Bank wiring group observations</a:t>
            </a:r>
            <a:endParaRPr lang="en-IN" smtClean="0"/>
          </a:p>
        </p:txBody>
      </p:sp>
      <p:sp>
        <p:nvSpPr>
          <p:cNvPr id="3" name="Content Placeholder 2"/>
          <p:cNvSpPr>
            <a:spLocks noGrp="1"/>
          </p:cNvSpPr>
          <p:nvPr>
            <p:ph idx="1"/>
          </p:nvPr>
        </p:nvSpPr>
        <p:spPr>
          <a:xfrm>
            <a:off x="304800" y="1066800"/>
            <a:ext cx="8229600" cy="5257800"/>
          </a:xfrm>
        </p:spPr>
        <p:txBody>
          <a:bodyPr/>
          <a:lstStyle/>
          <a:p>
            <a:pPr algn="just">
              <a:defRPr/>
            </a:pPr>
            <a:r>
              <a:rPr lang="en-US" sz="2400" dirty="0" smtClean="0"/>
              <a:t>The objective of bank wiring group observation was to examine how a group influences a worker to restrict his output.</a:t>
            </a:r>
          </a:p>
          <a:p>
            <a:pPr algn="just">
              <a:defRPr/>
            </a:pPr>
            <a:endParaRPr lang="en-US" sz="1050" dirty="0" smtClean="0"/>
          </a:p>
          <a:p>
            <a:pPr algn="just">
              <a:defRPr/>
            </a:pPr>
            <a:r>
              <a:rPr lang="en-US" sz="2400" dirty="0" smtClean="0"/>
              <a:t>Group had 14 workers :</a:t>
            </a:r>
          </a:p>
          <a:p>
            <a:pPr lvl="1" algn="just">
              <a:defRPr/>
            </a:pPr>
            <a:r>
              <a:rPr lang="en-US" sz="2000" dirty="0" smtClean="0"/>
              <a:t>9 – wireman</a:t>
            </a:r>
          </a:p>
          <a:p>
            <a:pPr lvl="1" algn="just">
              <a:defRPr/>
            </a:pPr>
            <a:r>
              <a:rPr lang="en-US" sz="2000" dirty="0" smtClean="0"/>
              <a:t>3 – solder man </a:t>
            </a:r>
          </a:p>
          <a:p>
            <a:pPr lvl="1" algn="just">
              <a:defRPr/>
            </a:pPr>
            <a:r>
              <a:rPr lang="en-US" sz="2000" dirty="0" smtClean="0"/>
              <a:t>2 – inspectors</a:t>
            </a:r>
          </a:p>
          <a:p>
            <a:pPr algn="just">
              <a:defRPr/>
            </a:pPr>
            <a:endParaRPr lang="en-US" sz="1600" dirty="0" smtClean="0"/>
          </a:p>
          <a:p>
            <a:pPr algn="just">
              <a:defRPr/>
            </a:pPr>
            <a:r>
              <a:rPr lang="en-US" sz="2400" dirty="0" smtClean="0"/>
              <a:t>Output of wiremen determined output of solder man and it determined output of inspectors.</a:t>
            </a:r>
          </a:p>
          <a:p>
            <a:pPr algn="just">
              <a:defRPr/>
            </a:pPr>
            <a:endParaRPr lang="en-US" sz="600" dirty="0" smtClean="0"/>
          </a:p>
          <a:p>
            <a:pPr algn="just">
              <a:defRPr/>
            </a:pPr>
            <a:endParaRPr lang="en-US" sz="600" dirty="0" smtClean="0"/>
          </a:p>
          <a:p>
            <a:pPr algn="just">
              <a:defRPr/>
            </a:pPr>
            <a:r>
              <a:rPr lang="en-US" sz="2400" dirty="0" smtClean="0"/>
              <a:t>Group had its own social structure, communication patterns and </a:t>
            </a:r>
            <a:r>
              <a:rPr lang="en-US" sz="2400" dirty="0" err="1" smtClean="0"/>
              <a:t>behaviour</a:t>
            </a:r>
            <a:r>
              <a:rPr lang="en-US" sz="2400" dirty="0" smtClean="0"/>
              <a:t> but it does not influence performance of an individual worker in any ways..</a:t>
            </a:r>
            <a:endParaRPr lang="en-IN" sz="2400"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algn="l"/>
            <a:r>
              <a:rPr lang="en-US" sz="4000" smtClean="0"/>
              <a:t>Findings of Hawthorne experiment</a:t>
            </a:r>
            <a:endParaRPr lang="en-IN" sz="4000" smtClean="0"/>
          </a:p>
        </p:txBody>
      </p:sp>
      <p:sp>
        <p:nvSpPr>
          <p:cNvPr id="25603" name="Content Placeholder 2"/>
          <p:cNvSpPr>
            <a:spLocks noGrp="1"/>
          </p:cNvSpPr>
          <p:nvPr>
            <p:ph idx="1"/>
          </p:nvPr>
        </p:nvSpPr>
        <p:spPr>
          <a:xfrm>
            <a:off x="457200" y="1295400"/>
            <a:ext cx="8229600" cy="4830763"/>
          </a:xfrm>
        </p:spPr>
        <p:txBody>
          <a:bodyPr/>
          <a:lstStyle/>
          <a:p>
            <a:pPr algn="just"/>
            <a:r>
              <a:rPr lang="en-US" sz="2400" smtClean="0"/>
              <a:t>Level of production is determined by social norms and not by physiological capacities.</a:t>
            </a:r>
          </a:p>
          <a:p>
            <a:pPr algn="just"/>
            <a:endParaRPr lang="en-US" sz="2400" smtClean="0"/>
          </a:p>
          <a:p>
            <a:pPr algn="just"/>
            <a:r>
              <a:rPr lang="en-US" sz="2400" smtClean="0"/>
              <a:t>Non-economic rewards and sanctions affect the behavior of workers and restrict the effect of economic incentives.</a:t>
            </a:r>
          </a:p>
          <a:p>
            <a:pPr algn="just"/>
            <a:endParaRPr lang="en-US" sz="2400" smtClean="0"/>
          </a:p>
          <a:p>
            <a:pPr algn="just"/>
            <a:r>
              <a:rPr lang="en-US" sz="2400" smtClean="0"/>
              <a:t>Workers act as members of group and not as individuals. </a:t>
            </a:r>
          </a:p>
          <a:p>
            <a:pPr algn="just"/>
            <a:endParaRPr lang="en-US" sz="2400" smtClean="0"/>
          </a:p>
          <a:p>
            <a:pPr algn="just"/>
            <a:r>
              <a:rPr lang="en-US" sz="2400" smtClean="0"/>
              <a:t>Informal leaders play an important role in setting group norms</a:t>
            </a:r>
          </a:p>
          <a:p>
            <a:pPr algn="just"/>
            <a:endParaRPr lang="en-US" sz="2400" smtClean="0"/>
          </a:p>
          <a:p>
            <a:pPr algn="just"/>
            <a:r>
              <a:rPr lang="en-US" sz="2400" smtClean="0"/>
              <a:t>Importance of communication between ranks</a:t>
            </a:r>
          </a:p>
          <a:p>
            <a:pPr algn="just"/>
            <a:endParaRPr lang="en-US" sz="2400" smtClean="0"/>
          </a:p>
          <a:p>
            <a:pPr algn="just"/>
            <a:endParaRPr lang="en-IN" sz="240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algn="l"/>
            <a:r>
              <a:rPr lang="en-US" sz="4000" smtClean="0"/>
              <a:t>Hawthorne experiments - Criticism</a:t>
            </a:r>
            <a:endParaRPr lang="en-IN" sz="4000" smtClean="0"/>
          </a:p>
        </p:txBody>
      </p:sp>
      <p:sp>
        <p:nvSpPr>
          <p:cNvPr id="26627" name="Content Placeholder 2"/>
          <p:cNvSpPr>
            <a:spLocks noGrp="1"/>
          </p:cNvSpPr>
          <p:nvPr>
            <p:ph idx="1"/>
          </p:nvPr>
        </p:nvSpPr>
        <p:spPr/>
        <p:txBody>
          <a:bodyPr/>
          <a:lstStyle/>
          <a:p>
            <a:r>
              <a:rPr lang="en-US" smtClean="0"/>
              <a:t>Unscientific enquiry</a:t>
            </a:r>
          </a:p>
          <a:p>
            <a:r>
              <a:rPr lang="en-US" smtClean="0"/>
              <a:t>Restricted scope</a:t>
            </a:r>
          </a:p>
          <a:p>
            <a:r>
              <a:rPr lang="en-US" smtClean="0"/>
              <a:t>Lacking in universal applicability</a:t>
            </a:r>
          </a:p>
          <a:p>
            <a:r>
              <a:rPr lang="en-US" smtClean="0"/>
              <a:t>Over emphasis on worker satisfaction</a:t>
            </a:r>
          </a:p>
          <a:p>
            <a:r>
              <a:rPr lang="en-US" smtClean="0"/>
              <a:t>Undue importance to social norms</a:t>
            </a:r>
            <a:endParaRPr lang="en-IN"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endParaRPr lang="en-IN" smtClean="0"/>
          </a:p>
        </p:txBody>
      </p:sp>
      <p:sp>
        <p:nvSpPr>
          <p:cNvPr id="27651" name="Content Placeholder 2"/>
          <p:cNvSpPr>
            <a:spLocks noGrp="1"/>
          </p:cNvSpPr>
          <p:nvPr>
            <p:ph idx="1"/>
          </p:nvPr>
        </p:nvSpPr>
        <p:spPr/>
        <p:txBody>
          <a:bodyPr/>
          <a:lstStyle/>
          <a:p>
            <a:endParaRPr lang="en-IN" smtClean="0"/>
          </a:p>
        </p:txBody>
      </p:sp>
      <p:pic>
        <p:nvPicPr>
          <p:cNvPr id="27652" name="Picture 2" descr="Image result for hawthorne experiment images"/>
          <p:cNvPicPr>
            <a:picLocks noChangeAspect="1" noChangeArrowheads="1"/>
          </p:cNvPicPr>
          <p:nvPr/>
        </p:nvPicPr>
        <p:blipFill>
          <a:blip r:embed="rId2" cstate="print"/>
          <a:srcRect/>
          <a:stretch>
            <a:fillRect/>
          </a:stretch>
        </p:blipFill>
        <p:spPr bwMode="auto">
          <a:xfrm>
            <a:off x="1447800" y="1066800"/>
            <a:ext cx="6248400" cy="4648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z="4000" b="1" smtClean="0"/>
              <a:t>ORGANISATIONAL CONFLCIT</a:t>
            </a:r>
          </a:p>
        </p:txBody>
      </p:sp>
      <p:sp>
        <p:nvSpPr>
          <p:cNvPr id="28675" name="Rectangle 3"/>
          <p:cNvSpPr>
            <a:spLocks noGrp="1" noChangeArrowheads="1"/>
          </p:cNvSpPr>
          <p:nvPr>
            <p:ph type="body" idx="1"/>
          </p:nvPr>
        </p:nvSpPr>
        <p:spPr/>
        <p:txBody>
          <a:bodyPr/>
          <a:lstStyle/>
          <a:p>
            <a:pPr algn="just" eaLnBrk="1" hangingPunct="1">
              <a:buFontTx/>
              <a:buNone/>
            </a:pPr>
            <a:r>
              <a:rPr lang="en-US" b="1" smtClean="0"/>
              <a:t>Meaning:</a:t>
            </a:r>
          </a:p>
          <a:p>
            <a:pPr algn="just" eaLnBrk="1" hangingPunct="1">
              <a:buFontTx/>
              <a:buNone/>
            </a:pPr>
            <a:r>
              <a:rPr lang="en-US" smtClean="0"/>
              <a:t>		Conflict is a natural disagreement resulting from individuals or groups who differ in attitudes, beliefs, values or needs.</a:t>
            </a:r>
          </a:p>
        </p:txBody>
      </p:sp>
    </p:spTree>
  </p:cSld>
  <p:clrMapOvr>
    <a:masterClrMapping/>
  </p:clrMapOvr>
  <p:transition spd="slow">
    <p:comb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z="4000" b="1" smtClean="0"/>
              <a:t>TYPES AND SOURCES OF ORGANISATIONAL CONFLICT</a:t>
            </a:r>
          </a:p>
        </p:txBody>
      </p:sp>
      <p:sp>
        <p:nvSpPr>
          <p:cNvPr id="29699" name="Rectangle 3"/>
          <p:cNvSpPr>
            <a:spLocks noGrp="1" noChangeArrowheads="1"/>
          </p:cNvSpPr>
          <p:nvPr>
            <p:ph type="body" idx="1"/>
          </p:nvPr>
        </p:nvSpPr>
        <p:spPr/>
        <p:txBody>
          <a:bodyPr/>
          <a:lstStyle/>
          <a:p>
            <a:pPr eaLnBrk="1" hangingPunct="1"/>
            <a:r>
              <a:rPr lang="en-US" smtClean="0"/>
              <a:t>Intra – personal conflict.</a:t>
            </a:r>
          </a:p>
          <a:p>
            <a:pPr eaLnBrk="1" hangingPunct="1"/>
            <a:endParaRPr lang="en-US" smtClean="0"/>
          </a:p>
          <a:p>
            <a:pPr eaLnBrk="1" hangingPunct="1"/>
            <a:r>
              <a:rPr lang="en-US" smtClean="0"/>
              <a:t>Inter – personal conflict.</a:t>
            </a:r>
          </a:p>
          <a:p>
            <a:pPr eaLnBrk="1" hangingPunct="1"/>
            <a:endParaRPr lang="en-US" smtClean="0"/>
          </a:p>
          <a:p>
            <a:pPr eaLnBrk="1" hangingPunct="1"/>
            <a:r>
              <a:rPr lang="en-US" smtClean="0"/>
              <a:t>Inter – group conflict.</a:t>
            </a:r>
          </a:p>
          <a:p>
            <a:pPr eaLnBrk="1" hangingPunct="1"/>
            <a:endParaRPr lang="en-US" smtClean="0"/>
          </a:p>
          <a:p>
            <a:pPr eaLnBrk="1" hangingPunct="1"/>
            <a:r>
              <a:rPr lang="en-US" smtClean="0"/>
              <a:t>Inter – organization conflict.</a:t>
            </a:r>
          </a:p>
        </p:txBody>
      </p:sp>
    </p:spTree>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8600" y="274638"/>
            <a:ext cx="9144000" cy="1143000"/>
          </a:xfrm>
        </p:spPr>
        <p:txBody>
          <a:bodyPr/>
          <a:lstStyle/>
          <a:p>
            <a:pPr marL="762000" indent="-762000" eaLnBrk="1" hangingPunct="1">
              <a:buFontTx/>
              <a:buAutoNum type="arabicPeriod"/>
            </a:pPr>
            <a:r>
              <a:rPr lang="en-US" sz="3600" b="1" smtClean="0"/>
              <a:t>INTRA PERSONAL CONFLICT</a:t>
            </a:r>
            <a:br>
              <a:rPr lang="en-US" sz="3600" b="1" smtClean="0"/>
            </a:br>
            <a:endParaRPr lang="en-US" sz="3600" b="1" smtClean="0"/>
          </a:p>
        </p:txBody>
      </p:sp>
      <p:sp>
        <p:nvSpPr>
          <p:cNvPr id="30723" name="Rectangle 4"/>
          <p:cNvSpPr>
            <a:spLocks noGrp="1" noChangeArrowheads="1"/>
          </p:cNvSpPr>
          <p:nvPr>
            <p:ph type="body" sz="half" idx="1"/>
          </p:nvPr>
        </p:nvSpPr>
        <p:spPr/>
        <p:txBody>
          <a:bodyPr/>
          <a:lstStyle/>
          <a:p>
            <a:pPr eaLnBrk="1" hangingPunct="1">
              <a:buFontTx/>
              <a:buNone/>
            </a:pPr>
            <a:r>
              <a:rPr lang="en-US" b="1" smtClean="0"/>
              <a:t>1) Goal conflict</a:t>
            </a:r>
          </a:p>
          <a:p>
            <a:pPr lvl="1" eaLnBrk="1" hangingPunct="1"/>
            <a:r>
              <a:rPr lang="en-US" smtClean="0"/>
              <a:t>Approach-approach conflict</a:t>
            </a:r>
          </a:p>
          <a:p>
            <a:pPr lvl="1" eaLnBrk="1" hangingPunct="1"/>
            <a:endParaRPr lang="en-US" smtClean="0"/>
          </a:p>
          <a:p>
            <a:pPr lvl="1" eaLnBrk="1" hangingPunct="1"/>
            <a:r>
              <a:rPr lang="en-US" smtClean="0"/>
              <a:t>Approach-avoidance conflict</a:t>
            </a:r>
          </a:p>
          <a:p>
            <a:pPr lvl="1" eaLnBrk="1" hangingPunct="1"/>
            <a:endParaRPr lang="en-US" smtClean="0"/>
          </a:p>
          <a:p>
            <a:pPr lvl="1" eaLnBrk="1" hangingPunct="1"/>
            <a:r>
              <a:rPr lang="en-US" smtClean="0"/>
              <a:t>Avoidance-avoidance conflict</a:t>
            </a:r>
          </a:p>
          <a:p>
            <a:pPr lvl="1" eaLnBrk="1" hangingPunct="1">
              <a:buFontTx/>
              <a:buNone/>
            </a:pPr>
            <a:endParaRPr lang="en-US" smtClean="0"/>
          </a:p>
        </p:txBody>
      </p:sp>
      <p:sp>
        <p:nvSpPr>
          <p:cNvPr id="30724" name="Rectangle 5"/>
          <p:cNvSpPr>
            <a:spLocks noGrp="1" noChangeArrowheads="1"/>
          </p:cNvSpPr>
          <p:nvPr>
            <p:ph type="body" sz="half" idx="2"/>
          </p:nvPr>
        </p:nvSpPr>
        <p:spPr/>
        <p:txBody>
          <a:bodyPr/>
          <a:lstStyle/>
          <a:p>
            <a:pPr eaLnBrk="1" hangingPunct="1">
              <a:buFontTx/>
              <a:buNone/>
            </a:pPr>
            <a:r>
              <a:rPr lang="en-US" b="1" smtClean="0"/>
              <a:t>2) Role conflict</a:t>
            </a:r>
          </a:p>
          <a:p>
            <a:pPr lvl="1" eaLnBrk="1" hangingPunct="1"/>
            <a:r>
              <a:rPr lang="en-US" smtClean="0"/>
              <a:t>Person-role conflict</a:t>
            </a:r>
          </a:p>
          <a:p>
            <a:pPr lvl="1" eaLnBrk="1" hangingPunct="1"/>
            <a:endParaRPr lang="en-US" smtClean="0"/>
          </a:p>
          <a:p>
            <a:pPr lvl="1" eaLnBrk="1" hangingPunct="1"/>
            <a:r>
              <a:rPr lang="en-US" smtClean="0"/>
              <a:t>Inter-role conflict</a:t>
            </a:r>
          </a:p>
          <a:p>
            <a:pPr lvl="1" eaLnBrk="1" hangingPunct="1"/>
            <a:endParaRPr lang="en-US" smtClean="0"/>
          </a:p>
          <a:p>
            <a:pPr lvl="1" eaLnBrk="1" hangingPunct="1"/>
            <a:r>
              <a:rPr lang="en-US" smtClean="0"/>
              <a:t>Intra-sender role conflict</a:t>
            </a:r>
          </a:p>
          <a:p>
            <a:pPr lvl="1" eaLnBrk="1" hangingPunct="1"/>
            <a:endParaRPr lang="en-US" smtClean="0"/>
          </a:p>
          <a:p>
            <a:pPr lvl="1" eaLnBrk="1" hangingPunct="1"/>
            <a:r>
              <a:rPr lang="en-US" smtClean="0"/>
              <a:t>Inter-sender conflict</a:t>
            </a:r>
          </a:p>
          <a:p>
            <a:pPr lvl="1" eaLnBrk="1" hangingPunct="1"/>
            <a:endParaRPr lang="en-US" smtClean="0"/>
          </a:p>
          <a:p>
            <a:pPr lvl="1" eaLnBrk="1" hangingPunct="1"/>
            <a:endParaRPr lang="en-US" smtClean="0"/>
          </a:p>
        </p:txBody>
      </p:sp>
      <p:grpSp>
        <p:nvGrpSpPr>
          <p:cNvPr id="30725" name="Group 6"/>
          <p:cNvGrpSpPr>
            <a:grpSpLocks/>
          </p:cNvGrpSpPr>
          <p:nvPr/>
        </p:nvGrpSpPr>
        <p:grpSpPr bwMode="auto">
          <a:xfrm>
            <a:off x="533400" y="1524000"/>
            <a:ext cx="3886200" cy="4876800"/>
            <a:chOff x="336" y="960"/>
            <a:chExt cx="2448" cy="3072"/>
          </a:xfrm>
        </p:grpSpPr>
        <p:sp>
          <p:nvSpPr>
            <p:cNvPr id="30731" name="Line 7"/>
            <p:cNvSpPr>
              <a:spLocks noChangeShapeType="1"/>
            </p:cNvSpPr>
            <p:nvPr/>
          </p:nvSpPr>
          <p:spPr bwMode="auto">
            <a:xfrm>
              <a:off x="336" y="960"/>
              <a:ext cx="2448" cy="0"/>
            </a:xfrm>
            <a:prstGeom prst="line">
              <a:avLst/>
            </a:prstGeom>
            <a:noFill/>
            <a:ln w="9525">
              <a:solidFill>
                <a:schemeClr val="tx1"/>
              </a:solidFill>
              <a:round/>
              <a:headEnd/>
              <a:tailEnd/>
            </a:ln>
          </p:spPr>
          <p:txBody>
            <a:bodyPr/>
            <a:lstStyle/>
            <a:p>
              <a:endParaRPr lang="en-US"/>
            </a:p>
          </p:txBody>
        </p:sp>
        <p:sp>
          <p:nvSpPr>
            <p:cNvPr id="30732" name="Line 8"/>
            <p:cNvSpPr>
              <a:spLocks noChangeShapeType="1"/>
            </p:cNvSpPr>
            <p:nvPr/>
          </p:nvSpPr>
          <p:spPr bwMode="auto">
            <a:xfrm>
              <a:off x="336" y="960"/>
              <a:ext cx="0" cy="3072"/>
            </a:xfrm>
            <a:prstGeom prst="line">
              <a:avLst/>
            </a:prstGeom>
            <a:noFill/>
            <a:ln w="9525">
              <a:solidFill>
                <a:schemeClr val="tx1"/>
              </a:solidFill>
              <a:round/>
              <a:headEnd/>
              <a:tailEnd/>
            </a:ln>
          </p:spPr>
          <p:txBody>
            <a:bodyPr/>
            <a:lstStyle/>
            <a:p>
              <a:endParaRPr lang="en-US"/>
            </a:p>
          </p:txBody>
        </p:sp>
        <p:sp>
          <p:nvSpPr>
            <p:cNvPr id="30733" name="Line 9"/>
            <p:cNvSpPr>
              <a:spLocks noChangeShapeType="1"/>
            </p:cNvSpPr>
            <p:nvPr/>
          </p:nvSpPr>
          <p:spPr bwMode="auto">
            <a:xfrm>
              <a:off x="2784" y="960"/>
              <a:ext cx="0" cy="3072"/>
            </a:xfrm>
            <a:prstGeom prst="line">
              <a:avLst/>
            </a:prstGeom>
            <a:noFill/>
            <a:ln w="9525">
              <a:solidFill>
                <a:schemeClr val="tx1"/>
              </a:solidFill>
              <a:round/>
              <a:headEnd/>
              <a:tailEnd/>
            </a:ln>
          </p:spPr>
          <p:txBody>
            <a:bodyPr/>
            <a:lstStyle/>
            <a:p>
              <a:endParaRPr lang="en-US"/>
            </a:p>
          </p:txBody>
        </p:sp>
        <p:sp>
          <p:nvSpPr>
            <p:cNvPr id="30734" name="Line 10"/>
            <p:cNvSpPr>
              <a:spLocks noChangeShapeType="1"/>
            </p:cNvSpPr>
            <p:nvPr/>
          </p:nvSpPr>
          <p:spPr bwMode="auto">
            <a:xfrm flipV="1">
              <a:off x="336" y="4032"/>
              <a:ext cx="2448" cy="0"/>
            </a:xfrm>
            <a:prstGeom prst="line">
              <a:avLst/>
            </a:prstGeom>
            <a:noFill/>
            <a:ln w="9525">
              <a:solidFill>
                <a:schemeClr val="tx1"/>
              </a:solidFill>
              <a:round/>
              <a:headEnd/>
              <a:tailEnd/>
            </a:ln>
          </p:spPr>
          <p:txBody>
            <a:bodyPr/>
            <a:lstStyle/>
            <a:p>
              <a:endParaRPr lang="en-US"/>
            </a:p>
          </p:txBody>
        </p:sp>
      </p:grpSp>
      <p:grpSp>
        <p:nvGrpSpPr>
          <p:cNvPr id="30726" name="Group 11"/>
          <p:cNvGrpSpPr>
            <a:grpSpLocks/>
          </p:cNvGrpSpPr>
          <p:nvPr/>
        </p:nvGrpSpPr>
        <p:grpSpPr bwMode="auto">
          <a:xfrm>
            <a:off x="4724400" y="1524000"/>
            <a:ext cx="3886200" cy="4876800"/>
            <a:chOff x="336" y="960"/>
            <a:chExt cx="2448" cy="3072"/>
          </a:xfrm>
        </p:grpSpPr>
        <p:sp>
          <p:nvSpPr>
            <p:cNvPr id="30727" name="Line 12"/>
            <p:cNvSpPr>
              <a:spLocks noChangeShapeType="1"/>
            </p:cNvSpPr>
            <p:nvPr/>
          </p:nvSpPr>
          <p:spPr bwMode="auto">
            <a:xfrm>
              <a:off x="336" y="960"/>
              <a:ext cx="2448" cy="0"/>
            </a:xfrm>
            <a:prstGeom prst="line">
              <a:avLst/>
            </a:prstGeom>
            <a:noFill/>
            <a:ln w="9525">
              <a:solidFill>
                <a:schemeClr val="tx1"/>
              </a:solidFill>
              <a:round/>
              <a:headEnd/>
              <a:tailEnd/>
            </a:ln>
          </p:spPr>
          <p:txBody>
            <a:bodyPr/>
            <a:lstStyle/>
            <a:p>
              <a:endParaRPr lang="en-US"/>
            </a:p>
          </p:txBody>
        </p:sp>
        <p:sp>
          <p:nvSpPr>
            <p:cNvPr id="30728" name="Line 13"/>
            <p:cNvSpPr>
              <a:spLocks noChangeShapeType="1"/>
            </p:cNvSpPr>
            <p:nvPr/>
          </p:nvSpPr>
          <p:spPr bwMode="auto">
            <a:xfrm>
              <a:off x="336" y="960"/>
              <a:ext cx="0" cy="3072"/>
            </a:xfrm>
            <a:prstGeom prst="line">
              <a:avLst/>
            </a:prstGeom>
            <a:noFill/>
            <a:ln w="9525">
              <a:solidFill>
                <a:schemeClr val="tx1"/>
              </a:solidFill>
              <a:round/>
              <a:headEnd/>
              <a:tailEnd/>
            </a:ln>
          </p:spPr>
          <p:txBody>
            <a:bodyPr/>
            <a:lstStyle/>
            <a:p>
              <a:endParaRPr lang="en-US"/>
            </a:p>
          </p:txBody>
        </p:sp>
        <p:sp>
          <p:nvSpPr>
            <p:cNvPr id="30729" name="Line 14"/>
            <p:cNvSpPr>
              <a:spLocks noChangeShapeType="1"/>
            </p:cNvSpPr>
            <p:nvPr/>
          </p:nvSpPr>
          <p:spPr bwMode="auto">
            <a:xfrm>
              <a:off x="2784" y="960"/>
              <a:ext cx="0" cy="3072"/>
            </a:xfrm>
            <a:prstGeom prst="line">
              <a:avLst/>
            </a:prstGeom>
            <a:noFill/>
            <a:ln w="9525">
              <a:solidFill>
                <a:schemeClr val="tx1"/>
              </a:solidFill>
              <a:round/>
              <a:headEnd/>
              <a:tailEnd/>
            </a:ln>
          </p:spPr>
          <p:txBody>
            <a:bodyPr/>
            <a:lstStyle/>
            <a:p>
              <a:endParaRPr lang="en-US"/>
            </a:p>
          </p:txBody>
        </p:sp>
        <p:sp>
          <p:nvSpPr>
            <p:cNvPr id="30730" name="Line 15"/>
            <p:cNvSpPr>
              <a:spLocks noChangeShapeType="1"/>
            </p:cNvSpPr>
            <p:nvPr/>
          </p:nvSpPr>
          <p:spPr bwMode="auto">
            <a:xfrm flipV="1">
              <a:off x="336" y="4032"/>
              <a:ext cx="2448" cy="0"/>
            </a:xfrm>
            <a:prstGeom prst="line">
              <a:avLst/>
            </a:prstGeom>
            <a:noFill/>
            <a:ln w="9525">
              <a:solidFill>
                <a:schemeClr val="tx1"/>
              </a:solidFill>
              <a:round/>
              <a:headEnd/>
              <a:tailEnd/>
            </a:ln>
          </p:spPr>
          <p:txBody>
            <a:bodyPr/>
            <a:lstStyle/>
            <a:p>
              <a:endParaRPr lang="en-US"/>
            </a:p>
          </p:txBody>
        </p:sp>
      </p:grpSp>
    </p:spTree>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en-US" sz="4000" b="1" smtClean="0"/>
              <a:t>STAGES OF GROUP DEVELOPMENT</a:t>
            </a:r>
          </a:p>
        </p:txBody>
      </p:sp>
      <p:sp>
        <p:nvSpPr>
          <p:cNvPr id="4099" name="Rectangle 6"/>
          <p:cNvSpPr>
            <a:spLocks noChangeArrowheads="1"/>
          </p:cNvSpPr>
          <p:nvPr/>
        </p:nvSpPr>
        <p:spPr bwMode="auto">
          <a:xfrm>
            <a:off x="3619500" y="5562600"/>
            <a:ext cx="1752600" cy="914400"/>
          </a:xfrm>
          <a:prstGeom prst="rect">
            <a:avLst/>
          </a:prstGeom>
          <a:solidFill>
            <a:schemeClr val="accent1"/>
          </a:solidFill>
          <a:ln w="9525">
            <a:solidFill>
              <a:schemeClr val="tx1"/>
            </a:solidFill>
            <a:miter lim="800000"/>
            <a:headEnd/>
            <a:tailEnd/>
          </a:ln>
        </p:spPr>
        <p:txBody>
          <a:bodyPr wrap="none" anchor="ctr"/>
          <a:lstStyle/>
          <a:p>
            <a:pPr algn="ctr"/>
            <a:r>
              <a:rPr lang="en-US"/>
              <a:t>PERFORMING</a:t>
            </a:r>
          </a:p>
        </p:txBody>
      </p:sp>
      <p:sp>
        <p:nvSpPr>
          <p:cNvPr id="4100" name="Rectangle 7"/>
          <p:cNvSpPr>
            <a:spLocks noChangeArrowheads="1"/>
          </p:cNvSpPr>
          <p:nvPr/>
        </p:nvSpPr>
        <p:spPr bwMode="auto">
          <a:xfrm>
            <a:off x="3581400" y="2971800"/>
            <a:ext cx="1752600" cy="914400"/>
          </a:xfrm>
          <a:prstGeom prst="rect">
            <a:avLst/>
          </a:prstGeom>
          <a:solidFill>
            <a:schemeClr val="accent1"/>
          </a:solidFill>
          <a:ln w="9525">
            <a:solidFill>
              <a:schemeClr val="tx1"/>
            </a:solidFill>
            <a:miter lim="800000"/>
            <a:headEnd/>
            <a:tailEnd/>
          </a:ln>
        </p:spPr>
        <p:txBody>
          <a:bodyPr wrap="none" anchor="ctr"/>
          <a:lstStyle/>
          <a:p>
            <a:pPr algn="ctr"/>
            <a:r>
              <a:rPr lang="en-US"/>
              <a:t>STORMING</a:t>
            </a:r>
          </a:p>
        </p:txBody>
      </p:sp>
      <p:sp>
        <p:nvSpPr>
          <p:cNvPr id="4101" name="Rectangle 9"/>
          <p:cNvSpPr>
            <a:spLocks noChangeArrowheads="1"/>
          </p:cNvSpPr>
          <p:nvPr/>
        </p:nvSpPr>
        <p:spPr bwMode="auto">
          <a:xfrm>
            <a:off x="3581400" y="1676400"/>
            <a:ext cx="1752600" cy="914400"/>
          </a:xfrm>
          <a:prstGeom prst="rect">
            <a:avLst/>
          </a:prstGeom>
          <a:solidFill>
            <a:schemeClr val="accent1"/>
          </a:solidFill>
          <a:ln w="9525">
            <a:solidFill>
              <a:schemeClr val="tx1"/>
            </a:solidFill>
            <a:miter lim="800000"/>
            <a:headEnd/>
            <a:tailEnd/>
          </a:ln>
        </p:spPr>
        <p:txBody>
          <a:bodyPr wrap="none" anchor="ctr"/>
          <a:lstStyle/>
          <a:p>
            <a:pPr algn="ctr"/>
            <a:r>
              <a:rPr lang="en-US"/>
              <a:t>FORMING</a:t>
            </a:r>
          </a:p>
        </p:txBody>
      </p:sp>
      <p:sp>
        <p:nvSpPr>
          <p:cNvPr id="4102" name="Rectangle 10"/>
          <p:cNvSpPr>
            <a:spLocks noChangeArrowheads="1"/>
          </p:cNvSpPr>
          <p:nvPr/>
        </p:nvSpPr>
        <p:spPr bwMode="auto">
          <a:xfrm>
            <a:off x="3606800" y="4267200"/>
            <a:ext cx="1752600" cy="914400"/>
          </a:xfrm>
          <a:prstGeom prst="rect">
            <a:avLst/>
          </a:prstGeom>
          <a:solidFill>
            <a:schemeClr val="accent1"/>
          </a:solidFill>
          <a:ln w="9525">
            <a:solidFill>
              <a:schemeClr val="tx1"/>
            </a:solidFill>
            <a:miter lim="800000"/>
            <a:headEnd/>
            <a:tailEnd/>
          </a:ln>
        </p:spPr>
        <p:txBody>
          <a:bodyPr wrap="none" anchor="ctr"/>
          <a:lstStyle/>
          <a:p>
            <a:pPr algn="ctr"/>
            <a:r>
              <a:rPr lang="en-US"/>
              <a:t>NORMING</a:t>
            </a:r>
          </a:p>
        </p:txBody>
      </p:sp>
      <p:sp>
        <p:nvSpPr>
          <p:cNvPr id="4103" name="Line 14"/>
          <p:cNvSpPr>
            <a:spLocks noChangeShapeType="1"/>
          </p:cNvSpPr>
          <p:nvPr/>
        </p:nvSpPr>
        <p:spPr bwMode="auto">
          <a:xfrm>
            <a:off x="4381500" y="2590800"/>
            <a:ext cx="0" cy="381000"/>
          </a:xfrm>
          <a:prstGeom prst="line">
            <a:avLst/>
          </a:prstGeom>
          <a:noFill/>
          <a:ln w="9525">
            <a:solidFill>
              <a:schemeClr val="tx1"/>
            </a:solidFill>
            <a:round/>
            <a:headEnd/>
            <a:tailEnd type="triangle" w="med" len="med"/>
          </a:ln>
        </p:spPr>
        <p:txBody>
          <a:bodyPr/>
          <a:lstStyle/>
          <a:p>
            <a:endParaRPr lang="en-US"/>
          </a:p>
        </p:txBody>
      </p:sp>
      <p:sp>
        <p:nvSpPr>
          <p:cNvPr id="4104" name="Line 16"/>
          <p:cNvSpPr>
            <a:spLocks noChangeShapeType="1"/>
          </p:cNvSpPr>
          <p:nvPr/>
        </p:nvSpPr>
        <p:spPr bwMode="auto">
          <a:xfrm>
            <a:off x="4381500" y="5181600"/>
            <a:ext cx="0" cy="381000"/>
          </a:xfrm>
          <a:prstGeom prst="line">
            <a:avLst/>
          </a:prstGeom>
          <a:noFill/>
          <a:ln w="9525">
            <a:solidFill>
              <a:schemeClr val="tx1"/>
            </a:solidFill>
            <a:round/>
            <a:headEnd/>
            <a:tailEnd type="triangle" w="med" len="med"/>
          </a:ln>
        </p:spPr>
        <p:txBody>
          <a:bodyPr/>
          <a:lstStyle/>
          <a:p>
            <a:endParaRPr lang="en-US"/>
          </a:p>
        </p:txBody>
      </p:sp>
      <p:sp>
        <p:nvSpPr>
          <p:cNvPr id="4105" name="Line 17"/>
          <p:cNvSpPr>
            <a:spLocks noChangeShapeType="1"/>
          </p:cNvSpPr>
          <p:nvPr/>
        </p:nvSpPr>
        <p:spPr bwMode="auto">
          <a:xfrm>
            <a:off x="4368800" y="3886200"/>
            <a:ext cx="0" cy="3810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slow">
    <p:push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4638"/>
            <a:ext cx="8915400" cy="1143000"/>
          </a:xfrm>
        </p:spPr>
        <p:txBody>
          <a:bodyPr/>
          <a:lstStyle/>
          <a:p>
            <a:pPr eaLnBrk="1" hangingPunct="1"/>
            <a:r>
              <a:rPr lang="en-US" sz="4000" b="1" smtClean="0"/>
              <a:t>2. INTER – PERSONAL CONFLICT</a:t>
            </a:r>
          </a:p>
        </p:txBody>
      </p:sp>
      <p:sp>
        <p:nvSpPr>
          <p:cNvPr id="31747" name="Rectangle 3"/>
          <p:cNvSpPr>
            <a:spLocks noGrp="1" noChangeArrowheads="1"/>
          </p:cNvSpPr>
          <p:nvPr>
            <p:ph type="body" idx="1"/>
          </p:nvPr>
        </p:nvSpPr>
        <p:spPr>
          <a:xfrm>
            <a:off x="457200" y="1600200"/>
            <a:ext cx="8305800" cy="4876800"/>
          </a:xfrm>
        </p:spPr>
        <p:txBody>
          <a:bodyPr/>
          <a:lstStyle/>
          <a:p>
            <a:pPr eaLnBrk="1" hangingPunct="1">
              <a:lnSpc>
                <a:spcPct val="90000"/>
              </a:lnSpc>
            </a:pPr>
            <a:r>
              <a:rPr lang="en-US" smtClean="0"/>
              <a:t>Personality differences</a:t>
            </a:r>
          </a:p>
          <a:p>
            <a:pPr eaLnBrk="1" hangingPunct="1">
              <a:lnSpc>
                <a:spcPct val="90000"/>
              </a:lnSpc>
            </a:pPr>
            <a:endParaRPr lang="en-US" smtClean="0"/>
          </a:p>
          <a:p>
            <a:pPr eaLnBrk="1" hangingPunct="1">
              <a:lnSpc>
                <a:spcPct val="90000"/>
              </a:lnSpc>
            </a:pPr>
            <a:r>
              <a:rPr lang="en-US" smtClean="0"/>
              <a:t>Perceptions</a:t>
            </a:r>
          </a:p>
          <a:p>
            <a:pPr eaLnBrk="1" hangingPunct="1">
              <a:lnSpc>
                <a:spcPct val="90000"/>
              </a:lnSpc>
            </a:pPr>
            <a:endParaRPr lang="en-US" smtClean="0"/>
          </a:p>
          <a:p>
            <a:pPr eaLnBrk="1" hangingPunct="1">
              <a:lnSpc>
                <a:spcPct val="90000"/>
              </a:lnSpc>
            </a:pPr>
            <a:r>
              <a:rPr lang="en-US" smtClean="0"/>
              <a:t>Clash of values and interests</a:t>
            </a:r>
          </a:p>
          <a:p>
            <a:pPr eaLnBrk="1" hangingPunct="1">
              <a:lnSpc>
                <a:spcPct val="90000"/>
              </a:lnSpc>
            </a:pPr>
            <a:endParaRPr lang="en-US" smtClean="0"/>
          </a:p>
          <a:p>
            <a:pPr eaLnBrk="1" hangingPunct="1">
              <a:lnSpc>
                <a:spcPct val="90000"/>
              </a:lnSpc>
            </a:pPr>
            <a:r>
              <a:rPr lang="en-US" smtClean="0"/>
              <a:t>Power &amp; status differences</a:t>
            </a:r>
          </a:p>
          <a:p>
            <a:pPr eaLnBrk="1" hangingPunct="1">
              <a:lnSpc>
                <a:spcPct val="90000"/>
              </a:lnSpc>
            </a:pPr>
            <a:endParaRPr lang="en-US" smtClean="0"/>
          </a:p>
          <a:p>
            <a:pPr eaLnBrk="1" hangingPunct="1">
              <a:lnSpc>
                <a:spcPct val="90000"/>
              </a:lnSpc>
            </a:pPr>
            <a:r>
              <a:rPr lang="en-US" smtClean="0"/>
              <a:t>Scarcity of resources</a:t>
            </a:r>
          </a:p>
          <a:p>
            <a:pPr eaLnBrk="1" hangingPunct="1">
              <a:lnSpc>
                <a:spcPct val="90000"/>
              </a:lnSpc>
            </a:pPr>
            <a:endParaRPr lang="en-US" smtClean="0"/>
          </a:p>
          <a:p>
            <a:pPr eaLnBrk="1" hangingPunct="1">
              <a:lnSpc>
                <a:spcPct val="90000"/>
              </a:lnSpc>
            </a:pPr>
            <a:endParaRPr lang="en-US" smtClean="0"/>
          </a:p>
        </p:txBody>
      </p:sp>
    </p:spTree>
  </p:cSld>
  <p:clrMapOvr>
    <a:masterClrMapping/>
  </p:clrMapOvr>
  <p:transition spd="slow">
    <p:newsfla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b="1" smtClean="0"/>
              <a:t>3. INTER-GROUP CONFLICT</a:t>
            </a:r>
          </a:p>
        </p:txBody>
      </p:sp>
      <p:sp>
        <p:nvSpPr>
          <p:cNvPr id="32771" name="Rectangle 3"/>
          <p:cNvSpPr>
            <a:spLocks noGrp="1" noChangeArrowheads="1"/>
          </p:cNvSpPr>
          <p:nvPr>
            <p:ph type="body" idx="1"/>
          </p:nvPr>
        </p:nvSpPr>
        <p:spPr>
          <a:xfrm>
            <a:off x="457200" y="1600200"/>
            <a:ext cx="8229600" cy="4876800"/>
          </a:xfrm>
        </p:spPr>
        <p:txBody>
          <a:bodyPr/>
          <a:lstStyle/>
          <a:p>
            <a:pPr eaLnBrk="1" hangingPunct="1">
              <a:lnSpc>
                <a:spcPct val="80000"/>
              </a:lnSpc>
            </a:pPr>
            <a:r>
              <a:rPr lang="en-US" sz="3000" smtClean="0"/>
              <a:t>Incompatible goals</a:t>
            </a:r>
          </a:p>
          <a:p>
            <a:pPr eaLnBrk="1" hangingPunct="1">
              <a:lnSpc>
                <a:spcPct val="80000"/>
              </a:lnSpc>
            </a:pPr>
            <a:endParaRPr lang="en-US" sz="3000" smtClean="0"/>
          </a:p>
          <a:p>
            <a:pPr eaLnBrk="1" hangingPunct="1">
              <a:lnSpc>
                <a:spcPct val="80000"/>
              </a:lnSpc>
            </a:pPr>
            <a:r>
              <a:rPr lang="en-US" sz="3000" smtClean="0"/>
              <a:t>Task interdependence</a:t>
            </a:r>
          </a:p>
          <a:p>
            <a:pPr eaLnBrk="1" hangingPunct="1">
              <a:lnSpc>
                <a:spcPct val="80000"/>
              </a:lnSpc>
            </a:pPr>
            <a:endParaRPr lang="en-US" sz="3000" smtClean="0"/>
          </a:p>
          <a:p>
            <a:pPr eaLnBrk="1" hangingPunct="1">
              <a:lnSpc>
                <a:spcPct val="80000"/>
              </a:lnSpc>
            </a:pPr>
            <a:r>
              <a:rPr lang="en-US" sz="3000" smtClean="0"/>
              <a:t>Resources sharing</a:t>
            </a:r>
          </a:p>
          <a:p>
            <a:pPr eaLnBrk="1" hangingPunct="1">
              <a:lnSpc>
                <a:spcPct val="80000"/>
              </a:lnSpc>
            </a:pPr>
            <a:endParaRPr lang="en-US" sz="3000" smtClean="0"/>
          </a:p>
          <a:p>
            <a:pPr eaLnBrk="1" hangingPunct="1">
              <a:lnSpc>
                <a:spcPct val="80000"/>
              </a:lnSpc>
            </a:pPr>
            <a:r>
              <a:rPr lang="en-US" sz="3000" smtClean="0"/>
              <a:t>Joint decision – making</a:t>
            </a:r>
          </a:p>
          <a:p>
            <a:pPr eaLnBrk="1" hangingPunct="1">
              <a:lnSpc>
                <a:spcPct val="80000"/>
              </a:lnSpc>
            </a:pPr>
            <a:endParaRPr lang="en-US" sz="3000" smtClean="0"/>
          </a:p>
          <a:p>
            <a:pPr eaLnBrk="1" hangingPunct="1">
              <a:lnSpc>
                <a:spcPct val="80000"/>
              </a:lnSpc>
            </a:pPr>
            <a:r>
              <a:rPr lang="en-US" sz="3000" smtClean="0"/>
              <a:t>Organizational ambiguities</a:t>
            </a:r>
          </a:p>
          <a:p>
            <a:pPr eaLnBrk="1" hangingPunct="1">
              <a:lnSpc>
                <a:spcPct val="80000"/>
              </a:lnSpc>
            </a:pPr>
            <a:endParaRPr lang="en-US" sz="3000" smtClean="0"/>
          </a:p>
          <a:p>
            <a:pPr eaLnBrk="1" hangingPunct="1">
              <a:lnSpc>
                <a:spcPct val="80000"/>
              </a:lnSpc>
            </a:pPr>
            <a:r>
              <a:rPr lang="en-US" sz="3000" smtClean="0"/>
              <a:t>Introduction of changes</a:t>
            </a:r>
          </a:p>
        </p:txBody>
      </p:sp>
    </p:spTree>
  </p:cSld>
  <p:clrMapOvr>
    <a:masterClrMapping/>
  </p:clrMapOvr>
  <p:transition spd="slow">
    <p:wipe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28600" y="274638"/>
            <a:ext cx="8915400" cy="1143000"/>
          </a:xfrm>
        </p:spPr>
        <p:txBody>
          <a:bodyPr/>
          <a:lstStyle/>
          <a:p>
            <a:pPr algn="l"/>
            <a:r>
              <a:rPr lang="en-US" sz="3600" b="1" smtClean="0"/>
              <a:t>4. INTER ORGANIZATIONAL CONFLICT</a:t>
            </a:r>
            <a:endParaRPr lang="en-IN" sz="3600" b="1" smtClean="0"/>
          </a:p>
        </p:txBody>
      </p:sp>
      <p:sp>
        <p:nvSpPr>
          <p:cNvPr id="33795" name="Content Placeholder 2"/>
          <p:cNvSpPr>
            <a:spLocks noGrp="1"/>
          </p:cNvSpPr>
          <p:nvPr>
            <p:ph idx="1"/>
          </p:nvPr>
        </p:nvSpPr>
        <p:spPr>
          <a:xfrm>
            <a:off x="457200" y="1447800"/>
            <a:ext cx="8229600" cy="4525963"/>
          </a:xfrm>
        </p:spPr>
        <p:txBody>
          <a:bodyPr/>
          <a:lstStyle/>
          <a:p>
            <a:pPr algn="just"/>
            <a:r>
              <a:rPr lang="en-US" smtClean="0"/>
              <a:t>Conflict among Organizations with similar goals.</a:t>
            </a:r>
          </a:p>
          <a:p>
            <a:pPr algn="just"/>
            <a:endParaRPr lang="en-US" smtClean="0"/>
          </a:p>
          <a:p>
            <a:pPr algn="just"/>
            <a:r>
              <a:rPr lang="en-US" smtClean="0"/>
              <a:t>Conflict among government organizations and agencies.</a:t>
            </a:r>
          </a:p>
          <a:p>
            <a:pPr algn="just"/>
            <a:endParaRPr lang="en-US" smtClean="0"/>
          </a:p>
          <a:p>
            <a:pPr algn="just"/>
            <a:r>
              <a:rPr lang="en-US" smtClean="0"/>
              <a:t>Conflict among corporate office and production units.</a:t>
            </a:r>
          </a:p>
          <a:p>
            <a:pPr algn="just"/>
            <a:endParaRPr lang="en-IN"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z="4000" b="1" smtClean="0"/>
              <a:t>METHOD OF HANDLING CONFLICT</a:t>
            </a:r>
          </a:p>
        </p:txBody>
      </p:sp>
      <p:sp>
        <p:nvSpPr>
          <p:cNvPr id="34819" name="Rectangle 4"/>
          <p:cNvSpPr>
            <a:spLocks noGrp="1" noChangeArrowheads="1"/>
          </p:cNvSpPr>
          <p:nvPr>
            <p:ph type="body" sz="half" idx="1"/>
          </p:nvPr>
        </p:nvSpPr>
        <p:spPr>
          <a:xfrm>
            <a:off x="457200" y="1600200"/>
            <a:ext cx="4267200" cy="4724400"/>
          </a:xfrm>
        </p:spPr>
        <p:txBody>
          <a:bodyPr/>
          <a:lstStyle/>
          <a:p>
            <a:pPr eaLnBrk="1" hangingPunct="1">
              <a:lnSpc>
                <a:spcPct val="90000"/>
              </a:lnSpc>
              <a:buFontTx/>
              <a:buNone/>
            </a:pPr>
            <a:r>
              <a:rPr lang="en-US" b="1" smtClean="0"/>
              <a:t>1) Preventing conflict</a:t>
            </a:r>
          </a:p>
          <a:p>
            <a:pPr lvl="1" eaLnBrk="1" hangingPunct="1">
              <a:lnSpc>
                <a:spcPct val="90000"/>
              </a:lnSpc>
            </a:pPr>
            <a:endParaRPr lang="en-US" b="1" smtClean="0"/>
          </a:p>
          <a:p>
            <a:pPr lvl="1" eaLnBrk="1" hangingPunct="1">
              <a:lnSpc>
                <a:spcPct val="90000"/>
              </a:lnSpc>
            </a:pPr>
            <a:r>
              <a:rPr lang="en-US" b="1" smtClean="0"/>
              <a:t>Super ordinate goals</a:t>
            </a:r>
          </a:p>
          <a:p>
            <a:pPr lvl="1" eaLnBrk="1" hangingPunct="1">
              <a:lnSpc>
                <a:spcPct val="90000"/>
              </a:lnSpc>
            </a:pPr>
            <a:endParaRPr lang="en-US" b="1" smtClean="0"/>
          </a:p>
          <a:p>
            <a:pPr lvl="1" eaLnBrk="1" hangingPunct="1">
              <a:lnSpc>
                <a:spcPct val="90000"/>
              </a:lnSpc>
            </a:pPr>
            <a:r>
              <a:rPr lang="en-US" b="1" smtClean="0"/>
              <a:t>Reducing interdependence</a:t>
            </a:r>
          </a:p>
          <a:p>
            <a:pPr lvl="1" eaLnBrk="1" hangingPunct="1">
              <a:lnSpc>
                <a:spcPct val="90000"/>
              </a:lnSpc>
            </a:pPr>
            <a:endParaRPr lang="en-US" b="1" smtClean="0"/>
          </a:p>
          <a:p>
            <a:pPr lvl="1" eaLnBrk="1" hangingPunct="1">
              <a:lnSpc>
                <a:spcPct val="90000"/>
              </a:lnSpc>
            </a:pPr>
            <a:r>
              <a:rPr lang="en-US" b="1" smtClean="0"/>
              <a:t>Exchange of personnel</a:t>
            </a:r>
          </a:p>
          <a:p>
            <a:pPr lvl="1" eaLnBrk="1" hangingPunct="1">
              <a:lnSpc>
                <a:spcPct val="90000"/>
              </a:lnSpc>
            </a:pPr>
            <a:endParaRPr lang="en-US" b="1" smtClean="0"/>
          </a:p>
          <a:p>
            <a:pPr lvl="1" eaLnBrk="1" hangingPunct="1">
              <a:lnSpc>
                <a:spcPct val="90000"/>
              </a:lnSpc>
            </a:pPr>
            <a:r>
              <a:rPr lang="en-US" b="1" smtClean="0"/>
              <a:t>Appeals to higher authority</a:t>
            </a:r>
          </a:p>
          <a:p>
            <a:pPr lvl="1" eaLnBrk="1" hangingPunct="1">
              <a:lnSpc>
                <a:spcPct val="90000"/>
              </a:lnSpc>
            </a:pPr>
            <a:endParaRPr lang="en-US" b="1" smtClean="0"/>
          </a:p>
        </p:txBody>
      </p:sp>
      <p:sp>
        <p:nvSpPr>
          <p:cNvPr id="34820" name="Rectangle 5"/>
          <p:cNvSpPr>
            <a:spLocks noGrp="1" noChangeArrowheads="1"/>
          </p:cNvSpPr>
          <p:nvPr>
            <p:ph type="body" sz="half" idx="2"/>
          </p:nvPr>
        </p:nvSpPr>
        <p:spPr/>
        <p:txBody>
          <a:bodyPr/>
          <a:lstStyle/>
          <a:p>
            <a:pPr eaLnBrk="1" hangingPunct="1">
              <a:lnSpc>
                <a:spcPct val="90000"/>
              </a:lnSpc>
              <a:buFontTx/>
              <a:buNone/>
            </a:pPr>
            <a:r>
              <a:rPr lang="en-US" b="1" smtClean="0"/>
              <a:t>2) Resolving conflict</a:t>
            </a:r>
          </a:p>
          <a:p>
            <a:pPr lvl="1" eaLnBrk="1" hangingPunct="1">
              <a:lnSpc>
                <a:spcPct val="90000"/>
              </a:lnSpc>
            </a:pPr>
            <a:endParaRPr lang="en-US" b="1" smtClean="0"/>
          </a:p>
          <a:p>
            <a:pPr lvl="1" eaLnBrk="1" hangingPunct="1">
              <a:lnSpc>
                <a:spcPct val="90000"/>
              </a:lnSpc>
            </a:pPr>
            <a:r>
              <a:rPr lang="en-US" b="1" smtClean="0"/>
              <a:t>Problem solving</a:t>
            </a:r>
          </a:p>
          <a:p>
            <a:pPr lvl="1" eaLnBrk="1" hangingPunct="1">
              <a:lnSpc>
                <a:spcPct val="90000"/>
              </a:lnSpc>
            </a:pPr>
            <a:endParaRPr lang="en-US" b="1" smtClean="0"/>
          </a:p>
          <a:p>
            <a:pPr lvl="1" eaLnBrk="1" hangingPunct="1">
              <a:lnSpc>
                <a:spcPct val="90000"/>
              </a:lnSpc>
            </a:pPr>
            <a:r>
              <a:rPr lang="en-US" b="1" smtClean="0"/>
              <a:t>Smoothing</a:t>
            </a:r>
          </a:p>
          <a:p>
            <a:pPr lvl="1" eaLnBrk="1" hangingPunct="1">
              <a:lnSpc>
                <a:spcPct val="90000"/>
              </a:lnSpc>
            </a:pPr>
            <a:endParaRPr lang="en-US" b="1" smtClean="0"/>
          </a:p>
          <a:p>
            <a:pPr lvl="1" eaLnBrk="1" hangingPunct="1">
              <a:lnSpc>
                <a:spcPct val="90000"/>
              </a:lnSpc>
            </a:pPr>
            <a:r>
              <a:rPr lang="en-US" b="1" smtClean="0"/>
              <a:t>Compromise</a:t>
            </a:r>
          </a:p>
          <a:p>
            <a:pPr lvl="1" eaLnBrk="1" hangingPunct="1">
              <a:lnSpc>
                <a:spcPct val="90000"/>
              </a:lnSpc>
            </a:pPr>
            <a:endParaRPr lang="en-US" b="1" smtClean="0"/>
          </a:p>
          <a:p>
            <a:pPr lvl="1" eaLnBrk="1" hangingPunct="1">
              <a:lnSpc>
                <a:spcPct val="90000"/>
              </a:lnSpc>
            </a:pPr>
            <a:r>
              <a:rPr lang="en-US" b="1" smtClean="0"/>
              <a:t>Avoidance</a:t>
            </a:r>
          </a:p>
        </p:txBody>
      </p:sp>
      <p:grpSp>
        <p:nvGrpSpPr>
          <p:cNvPr id="34821" name="Group 11"/>
          <p:cNvGrpSpPr>
            <a:grpSpLocks/>
          </p:cNvGrpSpPr>
          <p:nvPr/>
        </p:nvGrpSpPr>
        <p:grpSpPr bwMode="auto">
          <a:xfrm>
            <a:off x="533400" y="1524000"/>
            <a:ext cx="3886200" cy="4876800"/>
            <a:chOff x="336" y="960"/>
            <a:chExt cx="2448" cy="3072"/>
          </a:xfrm>
        </p:grpSpPr>
        <p:sp>
          <p:nvSpPr>
            <p:cNvPr id="34827" name="Line 7"/>
            <p:cNvSpPr>
              <a:spLocks noChangeShapeType="1"/>
            </p:cNvSpPr>
            <p:nvPr/>
          </p:nvSpPr>
          <p:spPr bwMode="auto">
            <a:xfrm>
              <a:off x="336" y="960"/>
              <a:ext cx="2448" cy="0"/>
            </a:xfrm>
            <a:prstGeom prst="line">
              <a:avLst/>
            </a:prstGeom>
            <a:noFill/>
            <a:ln w="9525">
              <a:solidFill>
                <a:schemeClr val="tx1"/>
              </a:solidFill>
              <a:round/>
              <a:headEnd/>
              <a:tailEnd/>
            </a:ln>
          </p:spPr>
          <p:txBody>
            <a:bodyPr/>
            <a:lstStyle/>
            <a:p>
              <a:endParaRPr lang="en-US"/>
            </a:p>
          </p:txBody>
        </p:sp>
        <p:sp>
          <p:nvSpPr>
            <p:cNvPr id="34828" name="Line 8"/>
            <p:cNvSpPr>
              <a:spLocks noChangeShapeType="1"/>
            </p:cNvSpPr>
            <p:nvPr/>
          </p:nvSpPr>
          <p:spPr bwMode="auto">
            <a:xfrm>
              <a:off x="336" y="960"/>
              <a:ext cx="0" cy="3072"/>
            </a:xfrm>
            <a:prstGeom prst="line">
              <a:avLst/>
            </a:prstGeom>
            <a:noFill/>
            <a:ln w="9525">
              <a:solidFill>
                <a:schemeClr val="tx1"/>
              </a:solidFill>
              <a:round/>
              <a:headEnd/>
              <a:tailEnd/>
            </a:ln>
          </p:spPr>
          <p:txBody>
            <a:bodyPr/>
            <a:lstStyle/>
            <a:p>
              <a:endParaRPr lang="en-US"/>
            </a:p>
          </p:txBody>
        </p:sp>
        <p:sp>
          <p:nvSpPr>
            <p:cNvPr id="34829" name="Line 9"/>
            <p:cNvSpPr>
              <a:spLocks noChangeShapeType="1"/>
            </p:cNvSpPr>
            <p:nvPr/>
          </p:nvSpPr>
          <p:spPr bwMode="auto">
            <a:xfrm>
              <a:off x="2784" y="960"/>
              <a:ext cx="0" cy="3072"/>
            </a:xfrm>
            <a:prstGeom prst="line">
              <a:avLst/>
            </a:prstGeom>
            <a:noFill/>
            <a:ln w="9525">
              <a:solidFill>
                <a:schemeClr val="tx1"/>
              </a:solidFill>
              <a:round/>
              <a:headEnd/>
              <a:tailEnd/>
            </a:ln>
          </p:spPr>
          <p:txBody>
            <a:bodyPr/>
            <a:lstStyle/>
            <a:p>
              <a:endParaRPr lang="en-US"/>
            </a:p>
          </p:txBody>
        </p:sp>
        <p:sp>
          <p:nvSpPr>
            <p:cNvPr id="34830" name="Line 10"/>
            <p:cNvSpPr>
              <a:spLocks noChangeShapeType="1"/>
            </p:cNvSpPr>
            <p:nvPr/>
          </p:nvSpPr>
          <p:spPr bwMode="auto">
            <a:xfrm flipV="1">
              <a:off x="336" y="4032"/>
              <a:ext cx="2448" cy="0"/>
            </a:xfrm>
            <a:prstGeom prst="line">
              <a:avLst/>
            </a:prstGeom>
            <a:noFill/>
            <a:ln w="9525">
              <a:solidFill>
                <a:schemeClr val="tx1"/>
              </a:solidFill>
              <a:round/>
              <a:headEnd/>
              <a:tailEnd/>
            </a:ln>
          </p:spPr>
          <p:txBody>
            <a:bodyPr/>
            <a:lstStyle/>
            <a:p>
              <a:endParaRPr lang="en-US"/>
            </a:p>
          </p:txBody>
        </p:sp>
      </p:grpSp>
      <p:grpSp>
        <p:nvGrpSpPr>
          <p:cNvPr id="34822" name="Group 12"/>
          <p:cNvGrpSpPr>
            <a:grpSpLocks/>
          </p:cNvGrpSpPr>
          <p:nvPr/>
        </p:nvGrpSpPr>
        <p:grpSpPr bwMode="auto">
          <a:xfrm>
            <a:off x="4724400" y="1536700"/>
            <a:ext cx="3886200" cy="4876800"/>
            <a:chOff x="336" y="960"/>
            <a:chExt cx="2448" cy="3072"/>
          </a:xfrm>
        </p:grpSpPr>
        <p:sp>
          <p:nvSpPr>
            <p:cNvPr id="34823" name="Line 13"/>
            <p:cNvSpPr>
              <a:spLocks noChangeShapeType="1"/>
            </p:cNvSpPr>
            <p:nvPr/>
          </p:nvSpPr>
          <p:spPr bwMode="auto">
            <a:xfrm>
              <a:off x="336" y="960"/>
              <a:ext cx="2448" cy="0"/>
            </a:xfrm>
            <a:prstGeom prst="line">
              <a:avLst/>
            </a:prstGeom>
            <a:noFill/>
            <a:ln w="9525">
              <a:solidFill>
                <a:schemeClr val="tx1"/>
              </a:solidFill>
              <a:round/>
              <a:headEnd/>
              <a:tailEnd/>
            </a:ln>
          </p:spPr>
          <p:txBody>
            <a:bodyPr/>
            <a:lstStyle/>
            <a:p>
              <a:endParaRPr lang="en-US"/>
            </a:p>
          </p:txBody>
        </p:sp>
        <p:sp>
          <p:nvSpPr>
            <p:cNvPr id="34824" name="Line 14"/>
            <p:cNvSpPr>
              <a:spLocks noChangeShapeType="1"/>
            </p:cNvSpPr>
            <p:nvPr/>
          </p:nvSpPr>
          <p:spPr bwMode="auto">
            <a:xfrm>
              <a:off x="336" y="960"/>
              <a:ext cx="0" cy="3072"/>
            </a:xfrm>
            <a:prstGeom prst="line">
              <a:avLst/>
            </a:prstGeom>
            <a:noFill/>
            <a:ln w="9525">
              <a:solidFill>
                <a:schemeClr val="tx1"/>
              </a:solidFill>
              <a:round/>
              <a:headEnd/>
              <a:tailEnd/>
            </a:ln>
          </p:spPr>
          <p:txBody>
            <a:bodyPr/>
            <a:lstStyle/>
            <a:p>
              <a:endParaRPr lang="en-US"/>
            </a:p>
          </p:txBody>
        </p:sp>
        <p:sp>
          <p:nvSpPr>
            <p:cNvPr id="34825" name="Line 15"/>
            <p:cNvSpPr>
              <a:spLocks noChangeShapeType="1"/>
            </p:cNvSpPr>
            <p:nvPr/>
          </p:nvSpPr>
          <p:spPr bwMode="auto">
            <a:xfrm>
              <a:off x="2784" y="960"/>
              <a:ext cx="0" cy="3072"/>
            </a:xfrm>
            <a:prstGeom prst="line">
              <a:avLst/>
            </a:prstGeom>
            <a:noFill/>
            <a:ln w="9525">
              <a:solidFill>
                <a:schemeClr val="tx1"/>
              </a:solidFill>
              <a:round/>
              <a:headEnd/>
              <a:tailEnd/>
            </a:ln>
          </p:spPr>
          <p:txBody>
            <a:bodyPr/>
            <a:lstStyle/>
            <a:p>
              <a:endParaRPr lang="en-US"/>
            </a:p>
          </p:txBody>
        </p:sp>
        <p:sp>
          <p:nvSpPr>
            <p:cNvPr id="34826" name="Line 16"/>
            <p:cNvSpPr>
              <a:spLocks noChangeShapeType="1"/>
            </p:cNvSpPr>
            <p:nvPr/>
          </p:nvSpPr>
          <p:spPr bwMode="auto">
            <a:xfrm flipV="1">
              <a:off x="336" y="4032"/>
              <a:ext cx="2448" cy="0"/>
            </a:xfrm>
            <a:prstGeom prst="line">
              <a:avLst/>
            </a:prstGeom>
            <a:noFill/>
            <a:ln w="9525">
              <a:solidFill>
                <a:schemeClr val="tx1"/>
              </a:solidFill>
              <a:round/>
              <a:headEnd/>
              <a:tailEnd/>
            </a:ln>
          </p:spPr>
          <p:txBody>
            <a:bodyPr/>
            <a:lstStyle/>
            <a:p>
              <a:endParaRPr lang="en-US"/>
            </a:p>
          </p:txBody>
        </p:sp>
      </p:grpSp>
    </p:spTree>
  </p:cSld>
  <p:clrMapOvr>
    <a:masterClrMapping/>
  </p:clrMapOvr>
  <p:transition spd="slow">
    <p:split orient="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4"/>
          <p:cNvSpPr>
            <a:spLocks noGrp="1"/>
          </p:cNvSpPr>
          <p:nvPr>
            <p:ph type="title"/>
          </p:nvPr>
        </p:nvSpPr>
        <p:spPr/>
        <p:txBody>
          <a:bodyPr/>
          <a:lstStyle/>
          <a:p>
            <a:pPr eaLnBrk="1" hangingPunct="1"/>
            <a:r>
              <a:rPr lang="en-US" b="1" smtClean="0"/>
              <a:t>SOCIOMETRY</a:t>
            </a:r>
            <a:endParaRPr lang="en-IN" b="1" smtClean="0"/>
          </a:p>
        </p:txBody>
      </p:sp>
      <p:sp>
        <p:nvSpPr>
          <p:cNvPr id="35843" name="Content Placeholder 5"/>
          <p:cNvSpPr>
            <a:spLocks noGrp="1"/>
          </p:cNvSpPr>
          <p:nvPr>
            <p:ph idx="1"/>
          </p:nvPr>
        </p:nvSpPr>
        <p:spPr/>
        <p:txBody>
          <a:bodyPr/>
          <a:lstStyle/>
          <a:p>
            <a:pPr algn="just" eaLnBrk="1" hangingPunct="1">
              <a:buFontTx/>
              <a:buNone/>
            </a:pPr>
            <a:r>
              <a:rPr lang="en-US" sz="4000" b="1" smtClean="0"/>
              <a:t>Meaning  </a:t>
            </a:r>
          </a:p>
          <a:p>
            <a:pPr algn="just" eaLnBrk="1" hangingPunct="1">
              <a:buFontTx/>
              <a:buNone/>
            </a:pPr>
            <a:r>
              <a:rPr lang="en-US" sz="3600" smtClean="0"/>
              <a:t>      Sociometry is a technique to analyze small groups in order to establish the patterns of interactions among their members.</a:t>
            </a:r>
          </a:p>
          <a:p>
            <a:pPr algn="just" eaLnBrk="1" hangingPunct="1">
              <a:buFontTx/>
              <a:buNone/>
            </a:pPr>
            <a:endParaRPr lang="en-US" sz="3600" smtClean="0"/>
          </a:p>
          <a:p>
            <a:pPr algn="just" eaLnBrk="1" hangingPunct="1"/>
            <a:r>
              <a:rPr lang="en-US" sz="3600" smtClean="0"/>
              <a:t>Designed by </a:t>
            </a:r>
            <a:r>
              <a:rPr lang="en-US" sz="3600" b="1" smtClean="0"/>
              <a:t>J.L.Moreno</a:t>
            </a:r>
            <a:endParaRPr lang="en-IN" sz="3600" b="1"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b="1" smtClean="0"/>
              <a:t>WHAT IS SOCIOMETRY</a:t>
            </a:r>
            <a:endParaRPr lang="en-IN" b="1" smtClean="0"/>
          </a:p>
        </p:txBody>
      </p:sp>
      <p:sp>
        <p:nvSpPr>
          <p:cNvPr id="36867" name="Content Placeholder 2"/>
          <p:cNvSpPr>
            <a:spLocks noGrp="1"/>
          </p:cNvSpPr>
          <p:nvPr>
            <p:ph idx="1"/>
          </p:nvPr>
        </p:nvSpPr>
        <p:spPr/>
        <p:txBody>
          <a:bodyPr/>
          <a:lstStyle/>
          <a:p>
            <a:pPr algn="just" eaLnBrk="1" hangingPunct="1"/>
            <a:r>
              <a:rPr lang="en-US" smtClean="0"/>
              <a:t>Sociometry enables us to measure, map and build relationships in order to be explored.</a:t>
            </a:r>
          </a:p>
          <a:p>
            <a:pPr algn="just" eaLnBrk="1" hangingPunct="1"/>
            <a:endParaRPr lang="en-US" smtClean="0"/>
          </a:p>
          <a:p>
            <a:pPr algn="just" eaLnBrk="1" hangingPunct="1"/>
            <a:r>
              <a:rPr lang="en-US" smtClean="0"/>
              <a:t>It is an essential tool for people to build mature group networks and positive relationship behaviors. </a:t>
            </a:r>
            <a:endParaRPr lang="en-IN" smtClean="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sz="4000" b="1" smtClean="0"/>
              <a:t>OBJECTIVES OF SOCIOMETRY</a:t>
            </a:r>
            <a:endParaRPr lang="en-IN" sz="4000" b="1" smtClean="0"/>
          </a:p>
        </p:txBody>
      </p:sp>
      <p:sp>
        <p:nvSpPr>
          <p:cNvPr id="37891" name="Content Placeholder 2"/>
          <p:cNvSpPr>
            <a:spLocks noGrp="1"/>
          </p:cNvSpPr>
          <p:nvPr>
            <p:ph idx="1"/>
          </p:nvPr>
        </p:nvSpPr>
        <p:spPr>
          <a:xfrm>
            <a:off x="457200" y="1219200"/>
            <a:ext cx="8229600" cy="5334000"/>
          </a:xfrm>
        </p:spPr>
        <p:txBody>
          <a:bodyPr/>
          <a:lstStyle/>
          <a:p>
            <a:pPr algn="just"/>
            <a:r>
              <a:rPr lang="en-US" sz="2400" smtClean="0"/>
              <a:t>To explore </a:t>
            </a:r>
            <a:r>
              <a:rPr lang="en-US" sz="2400" b="1" smtClean="0"/>
              <a:t>intra-group relationship</a:t>
            </a:r>
          </a:p>
          <a:p>
            <a:pPr algn="just"/>
            <a:r>
              <a:rPr lang="en-US" sz="2400" smtClean="0"/>
              <a:t>To move organization from isolated business units to </a:t>
            </a:r>
            <a:r>
              <a:rPr lang="en-US" sz="2400" b="1" smtClean="0"/>
              <a:t>collaborative groups</a:t>
            </a:r>
          </a:p>
          <a:p>
            <a:pPr algn="just"/>
            <a:r>
              <a:rPr lang="en-US" sz="2400" smtClean="0"/>
              <a:t>To </a:t>
            </a:r>
            <a:r>
              <a:rPr lang="en-US" sz="2400" b="1" smtClean="0"/>
              <a:t>strengthen teams</a:t>
            </a:r>
          </a:p>
          <a:p>
            <a:pPr algn="just"/>
            <a:r>
              <a:rPr lang="en-US" sz="2400" smtClean="0"/>
              <a:t>To </a:t>
            </a:r>
            <a:r>
              <a:rPr lang="en-US" sz="2400" b="1" smtClean="0"/>
              <a:t>sort out issues of group conflict, trust and identity</a:t>
            </a:r>
          </a:p>
          <a:p>
            <a:pPr algn="just"/>
            <a:r>
              <a:rPr lang="en-US" sz="2400" smtClean="0"/>
              <a:t>To understand and </a:t>
            </a:r>
            <a:r>
              <a:rPr lang="en-US" sz="2400" b="1" smtClean="0"/>
              <a:t>address unspoken aspects of everyday group life</a:t>
            </a:r>
          </a:p>
          <a:p>
            <a:pPr algn="just"/>
            <a:r>
              <a:rPr lang="en-US" sz="2400" b="1" smtClean="0"/>
              <a:t> To develop appropriate behavior</a:t>
            </a:r>
            <a:r>
              <a:rPr lang="en-US" sz="2400" smtClean="0"/>
              <a:t> for your ideal work culture</a:t>
            </a:r>
          </a:p>
          <a:p>
            <a:pPr algn="just"/>
            <a:r>
              <a:rPr lang="en-US" sz="2400" smtClean="0"/>
              <a:t>To </a:t>
            </a:r>
            <a:r>
              <a:rPr lang="en-US" sz="2400" b="1" smtClean="0"/>
              <a:t>integrate thinking, feeling and action</a:t>
            </a:r>
            <a:r>
              <a:rPr lang="en-US" sz="2400" smtClean="0"/>
              <a:t> in business relationship</a:t>
            </a:r>
          </a:p>
          <a:p>
            <a:pPr algn="just"/>
            <a:r>
              <a:rPr lang="en-US" sz="2400" smtClean="0"/>
              <a:t>To release informal </a:t>
            </a:r>
            <a:r>
              <a:rPr lang="en-US" sz="2400" b="1" smtClean="0"/>
              <a:t>leadership abilities</a:t>
            </a:r>
            <a:endParaRPr lang="en-IN" sz="2400" b="1" smtClean="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b="1" smtClean="0"/>
              <a:t>SUPERVISION</a:t>
            </a:r>
            <a:endParaRPr lang="en-IN" b="1" smtClean="0"/>
          </a:p>
        </p:txBody>
      </p:sp>
      <p:sp>
        <p:nvSpPr>
          <p:cNvPr id="38915" name="Content Placeholder 2"/>
          <p:cNvSpPr>
            <a:spLocks noGrp="1"/>
          </p:cNvSpPr>
          <p:nvPr>
            <p:ph idx="1"/>
          </p:nvPr>
        </p:nvSpPr>
        <p:spPr/>
        <p:txBody>
          <a:bodyPr/>
          <a:lstStyle/>
          <a:p>
            <a:pPr>
              <a:buFontTx/>
              <a:buNone/>
            </a:pPr>
            <a:r>
              <a:rPr lang="en-US" b="1" smtClean="0"/>
              <a:t>Definition :</a:t>
            </a:r>
          </a:p>
          <a:p>
            <a:pPr algn="just"/>
            <a:r>
              <a:rPr lang="en-US" smtClean="0"/>
              <a:t>According to Viteles, “Supervision refers to the direct and immediate guidance  and control of the subordinates in the performance of their tasks”.</a:t>
            </a:r>
            <a:endParaRPr lang="en-IN" smtClean="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sz="4000" b="1" smtClean="0"/>
              <a:t>QUALITIES OF A SUPERVISOR</a:t>
            </a:r>
            <a:endParaRPr lang="en-IN" sz="4000" b="1" smtClean="0"/>
          </a:p>
        </p:txBody>
      </p:sp>
      <p:sp>
        <p:nvSpPr>
          <p:cNvPr id="39939" name="Content Placeholder 2"/>
          <p:cNvSpPr>
            <a:spLocks noGrp="1"/>
          </p:cNvSpPr>
          <p:nvPr>
            <p:ph idx="1"/>
          </p:nvPr>
        </p:nvSpPr>
        <p:spPr>
          <a:xfrm>
            <a:off x="457200" y="1371600"/>
            <a:ext cx="8229600" cy="4525963"/>
          </a:xfrm>
        </p:spPr>
        <p:txBody>
          <a:bodyPr/>
          <a:lstStyle/>
          <a:p>
            <a:r>
              <a:rPr lang="en-US" smtClean="0"/>
              <a:t>Ability to secure cooperation</a:t>
            </a:r>
          </a:p>
          <a:p>
            <a:r>
              <a:rPr lang="en-US" smtClean="0"/>
              <a:t>Ability to instruct and inspire</a:t>
            </a:r>
          </a:p>
          <a:p>
            <a:r>
              <a:rPr lang="en-US" smtClean="0"/>
              <a:t>Ability to delegate</a:t>
            </a:r>
          </a:p>
          <a:p>
            <a:r>
              <a:rPr lang="en-US" smtClean="0"/>
              <a:t>Ability to judge people</a:t>
            </a:r>
          </a:p>
          <a:p>
            <a:r>
              <a:rPr lang="en-US" smtClean="0"/>
              <a:t>Ability for orderly thinking</a:t>
            </a:r>
          </a:p>
          <a:p>
            <a:r>
              <a:rPr lang="en-US" smtClean="0"/>
              <a:t>Patience</a:t>
            </a:r>
          </a:p>
          <a:p>
            <a:r>
              <a:rPr lang="en-US" smtClean="0"/>
              <a:t>Emotional stability</a:t>
            </a:r>
          </a:p>
          <a:p>
            <a:r>
              <a:rPr lang="en-US" smtClean="0"/>
              <a:t>Ability to Communicate</a:t>
            </a:r>
          </a:p>
          <a:p>
            <a:r>
              <a:rPr lang="en-US" smtClean="0"/>
              <a:t>Knowledge about the organization</a:t>
            </a:r>
            <a:endParaRPr lang="en-IN" smtClean="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sz="3600" b="1" smtClean="0"/>
              <a:t>FUNCTIONS/REPONSIBILITIS OF A SUPERVISOR </a:t>
            </a:r>
            <a:endParaRPr lang="en-IN" sz="3600" b="1" smtClean="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l" eaLnBrk="1" hangingPunct="1"/>
            <a:r>
              <a:rPr lang="en-US" b="1" smtClean="0"/>
              <a:t>Types of Group</a:t>
            </a:r>
            <a:endParaRPr lang="en-IN" b="1" smtClean="0"/>
          </a:p>
        </p:txBody>
      </p:sp>
      <p:graphicFrame>
        <p:nvGraphicFramePr>
          <p:cNvPr id="4" name="Content Placeholder 3"/>
          <p:cNvGraphicFramePr>
            <a:graphicFrameLocks noGrp="1"/>
          </p:cNvGraphicFramePr>
          <p:nvPr>
            <p:ph idx="1"/>
          </p:nvPr>
        </p:nvGraphicFramePr>
        <p:xfrm>
          <a:off x="457200" y="13716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endParaRPr lang="en-IN" smtClean="0"/>
          </a:p>
        </p:txBody>
      </p:sp>
      <p:sp>
        <p:nvSpPr>
          <p:cNvPr id="41987" name="Content Placeholder 4"/>
          <p:cNvSpPr>
            <a:spLocks noGrp="1"/>
          </p:cNvSpPr>
          <p:nvPr>
            <p:ph idx="1"/>
          </p:nvPr>
        </p:nvSpPr>
        <p:spPr/>
        <p:txBody>
          <a:bodyPr/>
          <a:lstStyle/>
          <a:p>
            <a:endParaRPr lang="en-IN" smtClean="0"/>
          </a:p>
        </p:txBody>
      </p:sp>
      <p:graphicFrame>
        <p:nvGraphicFramePr>
          <p:cNvPr id="6" name="Content Placeholder 3"/>
          <p:cNvGraphicFramePr>
            <a:graphicFrameLocks/>
          </p:cNvGraphicFramePr>
          <p:nvPr/>
        </p:nvGraphicFramePr>
        <p:xfrm>
          <a:off x="533400" y="228600"/>
          <a:ext cx="82296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just" eaLnBrk="1" hangingPunct="1"/>
            <a:r>
              <a:rPr lang="en-US" sz="4000" b="1" smtClean="0"/>
              <a:t>Difference between formal and informal group</a:t>
            </a:r>
            <a:endParaRPr lang="en-IN" sz="4000" b="1" smtClean="0"/>
          </a:p>
        </p:txBody>
      </p:sp>
      <p:pic>
        <p:nvPicPr>
          <p:cNvPr id="6147" name="Content Placeholder 3" descr="IMG_20170212_174650.jpg"/>
          <p:cNvPicPr>
            <a:picLocks noGrp="1" noChangeAspect="1"/>
          </p:cNvPicPr>
          <p:nvPr>
            <p:ph idx="1"/>
          </p:nvPr>
        </p:nvPicPr>
        <p:blipFill>
          <a:blip r:embed="rId2" cstate="print"/>
          <a:srcRect/>
          <a:stretch>
            <a:fillRect/>
          </a:stretch>
        </p:blipFill>
        <p:spPr>
          <a:xfrm>
            <a:off x="609600" y="1371600"/>
            <a:ext cx="7924800" cy="5257800"/>
          </a:xfrm>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b="1" smtClean="0"/>
              <a:t>GROUP DYNAMICS</a:t>
            </a:r>
          </a:p>
        </p:txBody>
      </p:sp>
      <p:sp>
        <p:nvSpPr>
          <p:cNvPr id="7171" name="Rectangle 3"/>
          <p:cNvSpPr>
            <a:spLocks noGrp="1" noChangeArrowheads="1"/>
          </p:cNvSpPr>
          <p:nvPr>
            <p:ph type="body" idx="1"/>
          </p:nvPr>
        </p:nvSpPr>
        <p:spPr/>
        <p:txBody>
          <a:bodyPr/>
          <a:lstStyle/>
          <a:p>
            <a:pPr algn="just" eaLnBrk="1" hangingPunct="1">
              <a:buFontTx/>
              <a:buNone/>
            </a:pPr>
            <a:r>
              <a:rPr lang="en-US" b="1" i="1" smtClean="0"/>
              <a:t>Definition :</a:t>
            </a:r>
          </a:p>
          <a:p>
            <a:pPr algn="just" eaLnBrk="1" hangingPunct="1">
              <a:buFontTx/>
              <a:buNone/>
            </a:pPr>
            <a:r>
              <a:rPr lang="en-US" sz="2800" smtClean="0"/>
              <a:t>   According to Kurt Lewin, “Group dynamics deals with internal nature of groups, how they are formed, what structure and processes they adopt, how they function and affect individual members, other groups and the organization”</a:t>
            </a:r>
            <a:br>
              <a:rPr lang="en-US" sz="2800" smtClean="0"/>
            </a:br>
            <a:endParaRPr lang="en-US" sz="2800" smtClean="0"/>
          </a:p>
        </p:txBody>
      </p:sp>
    </p:spTree>
  </p:cSld>
  <p:clrMapOvr>
    <a:masterClrMapping/>
  </p:clrMapOvr>
  <p:transition spd="slow" advTm="2000">
    <p:spli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z="4000" b="1" smtClean="0"/>
              <a:t>PRINCIPLES OF GROUP DYNAMICS</a:t>
            </a:r>
          </a:p>
        </p:txBody>
      </p:sp>
      <p:sp>
        <p:nvSpPr>
          <p:cNvPr id="8195" name="Rectangle 3"/>
          <p:cNvSpPr>
            <a:spLocks noGrp="1" noChangeArrowheads="1"/>
          </p:cNvSpPr>
          <p:nvPr>
            <p:ph type="body" idx="1"/>
          </p:nvPr>
        </p:nvSpPr>
        <p:spPr>
          <a:xfrm>
            <a:off x="457200" y="1600200"/>
            <a:ext cx="8229600" cy="4876800"/>
          </a:xfrm>
        </p:spPr>
        <p:txBody>
          <a:bodyPr/>
          <a:lstStyle/>
          <a:p>
            <a:pPr algn="just" eaLnBrk="1" hangingPunct="1">
              <a:lnSpc>
                <a:spcPct val="90000"/>
              </a:lnSpc>
            </a:pPr>
            <a:r>
              <a:rPr lang="en-US" sz="2800" smtClean="0"/>
              <a:t>The members of the group should have a strong </a:t>
            </a:r>
            <a:r>
              <a:rPr lang="en-US" sz="2800" b="1" smtClean="0"/>
              <a:t>belongingness</a:t>
            </a:r>
            <a:r>
              <a:rPr lang="en-US" sz="2800" smtClean="0"/>
              <a:t>.</a:t>
            </a:r>
          </a:p>
          <a:p>
            <a:pPr algn="just" eaLnBrk="1" hangingPunct="1">
              <a:lnSpc>
                <a:spcPct val="90000"/>
              </a:lnSpc>
            </a:pPr>
            <a:endParaRPr lang="en-US" sz="2800" smtClean="0"/>
          </a:p>
          <a:p>
            <a:pPr algn="just" eaLnBrk="1" hangingPunct="1">
              <a:lnSpc>
                <a:spcPct val="90000"/>
              </a:lnSpc>
            </a:pPr>
            <a:r>
              <a:rPr lang="en-US" sz="2800" smtClean="0"/>
              <a:t>The more </a:t>
            </a:r>
            <a:r>
              <a:rPr lang="en-US" sz="2800" b="1" smtClean="0"/>
              <a:t>attractive a group</a:t>
            </a:r>
            <a:r>
              <a:rPr lang="en-US" sz="2800" smtClean="0"/>
              <a:t> is to its members, the greater the influence it would exercise on its members.</a:t>
            </a:r>
          </a:p>
          <a:p>
            <a:pPr algn="just" eaLnBrk="1" hangingPunct="1">
              <a:lnSpc>
                <a:spcPct val="90000"/>
              </a:lnSpc>
            </a:pPr>
            <a:endParaRPr lang="en-US" sz="2800" smtClean="0"/>
          </a:p>
          <a:p>
            <a:pPr algn="just" eaLnBrk="1" hangingPunct="1">
              <a:lnSpc>
                <a:spcPct val="90000"/>
              </a:lnSpc>
            </a:pPr>
            <a:r>
              <a:rPr lang="en-US" sz="2800" smtClean="0"/>
              <a:t>The greater the </a:t>
            </a:r>
            <a:r>
              <a:rPr lang="en-US" sz="2800" b="1" smtClean="0"/>
              <a:t>prestige of a group</a:t>
            </a:r>
            <a:r>
              <a:rPr lang="en-US" sz="2800" smtClean="0"/>
              <a:t> member in the eyes of other members, the greater the influence he will exercise.</a:t>
            </a:r>
          </a:p>
        </p:txBody>
      </p:sp>
    </p:spTree>
  </p:cSld>
  <p:clrMapOvr>
    <a:masterClrMapping/>
  </p:clrMapOvr>
  <p:transition spd="slow">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4000" b="1" smtClean="0"/>
              <a:t>PRINCIPLES OF GROUP DYNAMICS</a:t>
            </a:r>
          </a:p>
        </p:txBody>
      </p:sp>
      <p:sp>
        <p:nvSpPr>
          <p:cNvPr id="9219" name="Rectangle 3"/>
          <p:cNvSpPr>
            <a:spLocks noGrp="1" noChangeArrowheads="1"/>
          </p:cNvSpPr>
          <p:nvPr>
            <p:ph type="body" idx="1"/>
          </p:nvPr>
        </p:nvSpPr>
        <p:spPr>
          <a:xfrm>
            <a:off x="457200" y="1600200"/>
            <a:ext cx="8229600" cy="4876800"/>
          </a:xfrm>
        </p:spPr>
        <p:txBody>
          <a:bodyPr/>
          <a:lstStyle/>
          <a:p>
            <a:pPr algn="just" eaLnBrk="1" hangingPunct="1">
              <a:lnSpc>
                <a:spcPct val="90000"/>
              </a:lnSpc>
            </a:pPr>
            <a:r>
              <a:rPr lang="en-US" sz="2400" smtClean="0"/>
              <a:t>Successful efforts to change individuals would result in making them </a:t>
            </a:r>
            <a:r>
              <a:rPr lang="en-US" sz="2400" b="1" smtClean="0"/>
              <a:t>conform to the norms</a:t>
            </a:r>
            <a:r>
              <a:rPr lang="en-US" sz="2400" smtClean="0"/>
              <a:t> of the group.</a:t>
            </a:r>
          </a:p>
          <a:p>
            <a:pPr algn="just" eaLnBrk="1" hangingPunct="1">
              <a:lnSpc>
                <a:spcPct val="90000"/>
              </a:lnSpc>
            </a:pPr>
            <a:endParaRPr lang="en-US" sz="2400" smtClean="0"/>
          </a:p>
          <a:p>
            <a:pPr algn="just" eaLnBrk="1" hangingPunct="1">
              <a:lnSpc>
                <a:spcPct val="90000"/>
              </a:lnSpc>
            </a:pPr>
            <a:r>
              <a:rPr lang="en-US" sz="2400" b="1" smtClean="0"/>
              <a:t>Strong pressure for change</a:t>
            </a:r>
            <a:r>
              <a:rPr lang="en-US" sz="2400" smtClean="0"/>
              <a:t> in group can be established by creating a shared perception about the need for change.</a:t>
            </a:r>
          </a:p>
          <a:p>
            <a:pPr algn="just" eaLnBrk="1" hangingPunct="1">
              <a:lnSpc>
                <a:spcPct val="90000"/>
              </a:lnSpc>
            </a:pPr>
            <a:endParaRPr lang="en-US" sz="2400" smtClean="0"/>
          </a:p>
          <a:p>
            <a:pPr algn="just" eaLnBrk="1" hangingPunct="1">
              <a:lnSpc>
                <a:spcPct val="90000"/>
              </a:lnSpc>
            </a:pPr>
            <a:r>
              <a:rPr lang="en-US" sz="2400" smtClean="0"/>
              <a:t>All the members must </a:t>
            </a:r>
            <a:r>
              <a:rPr lang="en-US" sz="2400" b="1" smtClean="0"/>
              <a:t>share the consequences</a:t>
            </a:r>
            <a:r>
              <a:rPr lang="en-US" sz="2400" smtClean="0"/>
              <a:t> of change.</a:t>
            </a:r>
          </a:p>
          <a:p>
            <a:pPr algn="just" eaLnBrk="1" hangingPunct="1">
              <a:lnSpc>
                <a:spcPct val="90000"/>
              </a:lnSpc>
            </a:pPr>
            <a:endParaRPr lang="en-US" sz="2400" smtClean="0"/>
          </a:p>
          <a:p>
            <a:pPr algn="just" eaLnBrk="1" hangingPunct="1">
              <a:lnSpc>
                <a:spcPct val="90000"/>
              </a:lnSpc>
            </a:pPr>
            <a:r>
              <a:rPr lang="en-US" sz="2400" smtClean="0"/>
              <a:t>Strain created by changes can be reduced by bringing </a:t>
            </a:r>
            <a:r>
              <a:rPr lang="en-US" sz="2400" b="1" smtClean="0"/>
              <a:t>readjustments.</a:t>
            </a:r>
          </a:p>
        </p:txBody>
      </p:sp>
    </p:spTree>
  </p:cSld>
  <p:clrMapOvr>
    <a:masterClrMapping/>
  </p:clrMapOvr>
  <p:transition spd="slow">
    <p:split orient="ver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just"/>
            <a:r>
              <a:rPr lang="en-US" sz="3600" b="1" smtClean="0"/>
              <a:t>COMPONENTS OF GROUP DYNAMICS</a:t>
            </a:r>
            <a:endParaRPr lang="en-IN" sz="3600" b="1" smtClean="0"/>
          </a:p>
        </p:txBody>
      </p:sp>
      <p:sp>
        <p:nvSpPr>
          <p:cNvPr id="10243" name="Content Placeholder 2"/>
          <p:cNvSpPr>
            <a:spLocks noGrp="1"/>
          </p:cNvSpPr>
          <p:nvPr>
            <p:ph idx="1"/>
          </p:nvPr>
        </p:nvSpPr>
        <p:spPr/>
        <p:txBody>
          <a:bodyPr/>
          <a:lstStyle/>
          <a:p>
            <a:r>
              <a:rPr lang="en-US" smtClean="0"/>
              <a:t>Group norms</a:t>
            </a:r>
          </a:p>
          <a:p>
            <a:r>
              <a:rPr lang="en-US" smtClean="0"/>
              <a:t>Group role</a:t>
            </a:r>
          </a:p>
          <a:p>
            <a:r>
              <a:rPr lang="en-US" smtClean="0"/>
              <a:t>Group status</a:t>
            </a:r>
          </a:p>
          <a:p>
            <a:r>
              <a:rPr lang="en-US" smtClean="0"/>
              <a:t>Group size</a:t>
            </a:r>
          </a:p>
          <a:p>
            <a:r>
              <a:rPr lang="en-US" smtClean="0"/>
              <a:t>Group leadership</a:t>
            </a:r>
          </a:p>
          <a:p>
            <a:r>
              <a:rPr lang="en-US" smtClean="0"/>
              <a:t>Group composition</a:t>
            </a:r>
          </a:p>
          <a:p>
            <a:r>
              <a:rPr lang="en-US" smtClean="0"/>
              <a:t>Group cohesiveness</a:t>
            </a:r>
            <a:endParaRPr lang="en-IN" smtClean="0"/>
          </a:p>
        </p:txBody>
      </p:sp>
    </p:spTree>
  </p:cSld>
  <p:clrMapOvr>
    <a:masterClrMapping/>
  </p:clrMapOvr>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397</TotalTime>
  <Words>1320</Words>
  <Application>Microsoft Office PowerPoint</Application>
  <PresentationFormat>On-screen Show (4:3)</PresentationFormat>
  <Paragraphs>298</Paragraphs>
  <Slides>40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Arial</vt:lpstr>
      <vt:lpstr>Calibri</vt:lpstr>
      <vt:lpstr>Default Design</vt:lpstr>
      <vt:lpstr>GROUP</vt:lpstr>
      <vt:lpstr>Characteristics of Group</vt:lpstr>
      <vt:lpstr>STAGES OF GROUP DEVELOPMENT</vt:lpstr>
      <vt:lpstr>Types of Group</vt:lpstr>
      <vt:lpstr>Difference between formal and informal group</vt:lpstr>
      <vt:lpstr>GROUP DYNAMICS</vt:lpstr>
      <vt:lpstr>PRINCIPLES OF GROUP DYNAMICS</vt:lpstr>
      <vt:lpstr>PRINCIPLES OF GROUP DYNAMICS</vt:lpstr>
      <vt:lpstr>COMPONENTS OF GROUP DYNAMICS</vt:lpstr>
      <vt:lpstr>GROUP COHESIVENESS</vt:lpstr>
      <vt:lpstr>CHARACTERISTICS OF GROUP COHESIVENESS</vt:lpstr>
      <vt:lpstr>FACTORS DETERMINING GROUP COHESIVENESS</vt:lpstr>
      <vt:lpstr>GROUP NORMS</vt:lpstr>
      <vt:lpstr>CHARACTERISTICS OF GROUP NORMS</vt:lpstr>
      <vt:lpstr>FACTORS AFFECTING CONFORMITY TO GROUP NORMS</vt:lpstr>
      <vt:lpstr>ENFORCEMENT OF GROUP NORMS</vt:lpstr>
      <vt:lpstr>HAWTHORNE EXPERIMENTS</vt:lpstr>
      <vt:lpstr>INITIAL ASSUMPTIONS</vt:lpstr>
      <vt:lpstr>SEQUENCE OF EXPERIMENTS</vt:lpstr>
      <vt:lpstr>1.Illumination Experiments</vt:lpstr>
      <vt:lpstr>2. Relay room experiments</vt:lpstr>
      <vt:lpstr>3. Interview programme</vt:lpstr>
      <vt:lpstr>4. Bank wiring group observations</vt:lpstr>
      <vt:lpstr>Findings of Hawthorne experiment</vt:lpstr>
      <vt:lpstr>Hawthorne experiments - Criticism</vt:lpstr>
      <vt:lpstr>Slide 26</vt:lpstr>
      <vt:lpstr>ORGANISATIONAL CONFLCIT</vt:lpstr>
      <vt:lpstr>TYPES AND SOURCES OF ORGANISATIONAL CONFLICT</vt:lpstr>
      <vt:lpstr>INTRA PERSONAL CONFLICT </vt:lpstr>
      <vt:lpstr>2. INTER – PERSONAL CONFLICT</vt:lpstr>
      <vt:lpstr>3. INTER-GROUP CONFLICT</vt:lpstr>
      <vt:lpstr>4. INTER ORGANIZATIONAL CONFLICT</vt:lpstr>
      <vt:lpstr>METHOD OF HANDLING CONFLICT</vt:lpstr>
      <vt:lpstr>SOCIOMETRY</vt:lpstr>
      <vt:lpstr>WHAT IS SOCIOMETRY</vt:lpstr>
      <vt:lpstr>OBJECTIVES OF SOCIOMETRY</vt:lpstr>
      <vt:lpstr>SUPERVISION</vt:lpstr>
      <vt:lpstr>QUALITIES OF A SUPERVISOR</vt:lpstr>
      <vt:lpstr>FUNCTIONS/REPONSIBILITIS OF A SUPERVISOR </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72</cp:revision>
  <cp:lastPrinted>1601-01-01T00:00:00Z</cp:lastPrinted>
  <dcterms:created xsi:type="dcterms:W3CDTF">1601-01-01T00:00:00Z</dcterms:created>
  <dcterms:modified xsi:type="dcterms:W3CDTF">2019-09-23T04:18:36Z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